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36"/>
  </p:notesMasterIdLst>
  <p:sldIdLst>
    <p:sldId id="256" r:id="rId2"/>
    <p:sldId id="258" r:id="rId3"/>
    <p:sldId id="259" r:id="rId4"/>
    <p:sldId id="260" r:id="rId5"/>
    <p:sldId id="261" r:id="rId6"/>
    <p:sldId id="262" r:id="rId7"/>
    <p:sldId id="257" r:id="rId8"/>
    <p:sldId id="263" r:id="rId9"/>
    <p:sldId id="264" r:id="rId10"/>
    <p:sldId id="265" r:id="rId11"/>
    <p:sldId id="266" r:id="rId12"/>
    <p:sldId id="267" r:id="rId13"/>
    <p:sldId id="268" r:id="rId14"/>
    <p:sldId id="269" r:id="rId15"/>
    <p:sldId id="270" r:id="rId16"/>
    <p:sldId id="271" r:id="rId17"/>
    <p:sldId id="288" r:id="rId18"/>
    <p:sldId id="273" r:id="rId19"/>
    <p:sldId id="272" r:id="rId20"/>
    <p:sldId id="275" r:id="rId21"/>
    <p:sldId id="276" r:id="rId22"/>
    <p:sldId id="277" r:id="rId23"/>
    <p:sldId id="278" r:id="rId24"/>
    <p:sldId id="279" r:id="rId25"/>
    <p:sldId id="294" r:id="rId26"/>
    <p:sldId id="299" r:id="rId27"/>
    <p:sldId id="300" r:id="rId28"/>
    <p:sldId id="280" r:id="rId29"/>
    <p:sldId id="281" r:id="rId30"/>
    <p:sldId id="282" r:id="rId31"/>
    <p:sldId id="284" r:id="rId32"/>
    <p:sldId id="283" r:id="rId33"/>
    <p:sldId id="286" r:id="rId34"/>
    <p:sldId id="298"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56" autoAdjust="0"/>
    <p:restoredTop sz="94661" autoAdjust="0"/>
  </p:normalViewPr>
  <p:slideViewPr>
    <p:cSldViewPr>
      <p:cViewPr>
        <p:scale>
          <a:sx n="73" d="100"/>
          <a:sy n="73" d="100"/>
        </p:scale>
        <p:origin x="-1566" y="-2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0EE8D9-8B03-43ED-A73C-499E0D63838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777A2F98-B913-46B9-B61D-8894C309DA8A}">
      <dgm:prSet phldrT="[Text]" custT="1"/>
      <dgm:spPr>
        <a:solidFill>
          <a:schemeClr val="tx2">
            <a:lumMod val="60000"/>
            <a:lumOff val="40000"/>
          </a:schemeClr>
        </a:solidFill>
      </dgm:spPr>
      <dgm:t>
        <a:bodyPr/>
        <a:lstStyle/>
        <a:p>
          <a:r>
            <a:rPr lang="en-US" sz="1600" dirty="0" smtClean="0">
              <a:solidFill>
                <a:schemeClr val="tx1"/>
              </a:solidFill>
              <a:latin typeface="Times New Roman" panose="02020603050405020304" pitchFamily="18" charset="0"/>
              <a:cs typeface="Times New Roman" panose="02020603050405020304" pitchFamily="18" charset="0"/>
            </a:rPr>
            <a:t>Activity</a:t>
          </a:r>
        </a:p>
        <a:p>
          <a:r>
            <a:rPr lang="en-US" sz="1600" dirty="0" smtClean="0">
              <a:solidFill>
                <a:schemeClr val="tx1"/>
              </a:solidFill>
              <a:latin typeface="Times New Roman" panose="02020603050405020304" pitchFamily="18" charset="0"/>
              <a:cs typeface="Times New Roman" panose="02020603050405020304" pitchFamily="18" charset="0"/>
            </a:rPr>
            <a:t>Deposits</a:t>
          </a:r>
          <a:endParaRPr lang="en-US" sz="1600" dirty="0">
            <a:solidFill>
              <a:schemeClr val="tx1"/>
            </a:solidFill>
            <a:latin typeface="Times New Roman" panose="02020603050405020304" pitchFamily="18" charset="0"/>
            <a:cs typeface="Times New Roman" panose="02020603050405020304" pitchFamily="18" charset="0"/>
          </a:endParaRPr>
        </a:p>
      </dgm:t>
    </dgm:pt>
    <dgm:pt modelId="{7FB5C358-F3AD-4B60-8C3D-EFF912C50D9C}" type="parTrans" cxnId="{E351B68F-B9EA-43C4-B82E-7A479E282AD1}">
      <dgm:prSet/>
      <dgm:spPr/>
      <dgm:t>
        <a:bodyPr/>
        <a:lstStyle/>
        <a:p>
          <a:endParaRPr lang="en-US"/>
        </a:p>
      </dgm:t>
    </dgm:pt>
    <dgm:pt modelId="{31C993C1-C533-4FC2-80B6-EBFBC4975990}" type="sibTrans" cxnId="{E351B68F-B9EA-43C4-B82E-7A479E282AD1}">
      <dgm:prSet/>
      <dgm:spPr/>
      <dgm:t>
        <a:bodyPr/>
        <a:lstStyle/>
        <a:p>
          <a:endParaRPr lang="en-US"/>
        </a:p>
      </dgm:t>
    </dgm:pt>
    <dgm:pt modelId="{BDD24B91-EF45-4B55-8D99-ADB76A34B13E}">
      <dgm:prSet phldrT="[Text]" custT="1"/>
      <dgm:spPr>
        <a:solidFill>
          <a:schemeClr val="tx2">
            <a:lumMod val="60000"/>
            <a:lumOff val="40000"/>
            <a:alpha val="90000"/>
          </a:schemeClr>
        </a:solidFill>
        <a:ln>
          <a:solidFill>
            <a:schemeClr val="bg2">
              <a:lumMod val="75000"/>
            </a:schemeClr>
          </a:solidFill>
        </a:ln>
      </dgm:spPr>
      <dgm:t>
        <a:bodyPr/>
        <a:lstStyle/>
        <a:p>
          <a:r>
            <a:rPr lang="en-US" sz="1600" dirty="0" smtClean="0">
              <a:latin typeface="Times New Roman" panose="02020603050405020304" pitchFamily="18" charset="0"/>
              <a:cs typeface="Times New Roman" panose="02020603050405020304" pitchFamily="18" charset="0"/>
            </a:rPr>
            <a:t>Savings Account</a:t>
          </a:r>
          <a:endParaRPr lang="en-US" sz="1600" dirty="0">
            <a:latin typeface="Times New Roman" panose="02020603050405020304" pitchFamily="18" charset="0"/>
            <a:cs typeface="Times New Roman" panose="02020603050405020304" pitchFamily="18" charset="0"/>
          </a:endParaRPr>
        </a:p>
      </dgm:t>
    </dgm:pt>
    <dgm:pt modelId="{FD46B135-3A0C-4AB7-A5C0-2EDFB4F56FD0}" type="parTrans" cxnId="{BEFEB088-BC4C-459C-AD12-CC59247B8E21}">
      <dgm:prSet/>
      <dgm:spPr>
        <a:solidFill>
          <a:srgbClr val="002060"/>
        </a:solidFill>
        <a:ln>
          <a:solidFill>
            <a:schemeClr val="tx1"/>
          </a:solidFill>
        </a:ln>
      </dgm:spPr>
      <dgm:t>
        <a:bodyPr/>
        <a:lstStyle/>
        <a:p>
          <a:endParaRPr lang="en-US">
            <a:solidFill>
              <a:srgbClr val="002060"/>
            </a:solidFill>
          </a:endParaRPr>
        </a:p>
      </dgm:t>
    </dgm:pt>
    <dgm:pt modelId="{C55873F3-48AA-42EF-B88F-4873C2761440}" type="sibTrans" cxnId="{BEFEB088-BC4C-459C-AD12-CC59247B8E21}">
      <dgm:prSet/>
      <dgm:spPr/>
      <dgm:t>
        <a:bodyPr/>
        <a:lstStyle/>
        <a:p>
          <a:endParaRPr lang="en-US"/>
        </a:p>
      </dgm:t>
    </dgm:pt>
    <dgm:pt modelId="{87DCFBD2-D208-4B26-89DA-8409A1131D79}">
      <dgm:prSet phldrT="[Text]" custT="1"/>
      <dgm:spPr>
        <a:solidFill>
          <a:schemeClr val="tx2">
            <a:lumMod val="60000"/>
            <a:lumOff val="40000"/>
          </a:schemeClr>
        </a:solidFill>
      </dgm:spPr>
      <dgm:t>
        <a:bodyPr/>
        <a:lstStyle/>
        <a:p>
          <a:r>
            <a:rPr lang="en-US" sz="1600" dirty="0" smtClean="0">
              <a:solidFill>
                <a:schemeClr val="tx1"/>
              </a:solidFill>
              <a:latin typeface="Times New Roman" panose="02020603050405020304" pitchFamily="18" charset="0"/>
              <a:cs typeface="Times New Roman" panose="02020603050405020304" pitchFamily="18" charset="0"/>
            </a:rPr>
            <a:t>Checking Account</a:t>
          </a:r>
          <a:endParaRPr lang="en-US" sz="1600" dirty="0">
            <a:solidFill>
              <a:schemeClr val="tx1"/>
            </a:solidFill>
            <a:latin typeface="Times New Roman" panose="02020603050405020304" pitchFamily="18" charset="0"/>
            <a:cs typeface="Times New Roman" panose="02020603050405020304" pitchFamily="18" charset="0"/>
          </a:endParaRPr>
        </a:p>
      </dgm:t>
    </dgm:pt>
    <dgm:pt modelId="{0C58ED20-86B9-467F-9087-225D073AB19D}" type="parTrans" cxnId="{38819CE6-4BA9-4689-82F7-DAEC4B6430A6}">
      <dgm:prSet/>
      <dgm:spPr/>
      <dgm:t>
        <a:bodyPr/>
        <a:lstStyle/>
        <a:p>
          <a:endParaRPr lang="en-US"/>
        </a:p>
      </dgm:t>
    </dgm:pt>
    <dgm:pt modelId="{65DF3203-AAC3-4650-AD87-AACEAD053FE7}" type="sibTrans" cxnId="{38819CE6-4BA9-4689-82F7-DAEC4B6430A6}">
      <dgm:prSet/>
      <dgm:spPr/>
      <dgm:t>
        <a:bodyPr/>
        <a:lstStyle/>
        <a:p>
          <a:endParaRPr lang="en-US"/>
        </a:p>
      </dgm:t>
    </dgm:pt>
    <dgm:pt modelId="{B06A8152-71D7-48B9-A941-8AF6F47CB47B}">
      <dgm:prSet phldrT="[Text]" custT="1"/>
      <dgm:spPr>
        <a:solidFill>
          <a:schemeClr val="tx2">
            <a:lumMod val="60000"/>
            <a:lumOff val="40000"/>
            <a:alpha val="90000"/>
          </a:schemeClr>
        </a:solidFill>
        <a:ln>
          <a:solidFill>
            <a:schemeClr val="bg2">
              <a:lumMod val="75000"/>
            </a:schemeClr>
          </a:solidFill>
        </a:ln>
      </dgm:spPr>
      <dgm:t>
        <a:bodyPr/>
        <a:lstStyle/>
        <a:p>
          <a:r>
            <a:rPr lang="en-US" sz="1600" dirty="0" smtClean="0">
              <a:solidFill>
                <a:schemeClr val="tx1"/>
              </a:solidFill>
              <a:latin typeface="Times New Roman" panose="02020603050405020304" pitchFamily="18" charset="0"/>
              <a:cs typeface="Times New Roman" panose="02020603050405020304" pitchFamily="18" charset="0"/>
            </a:rPr>
            <a:t>Activity</a:t>
          </a:r>
        </a:p>
        <a:p>
          <a:r>
            <a:rPr lang="en-US" sz="1600" dirty="0" smtClean="0">
              <a:solidFill>
                <a:schemeClr val="tx1"/>
              </a:solidFill>
              <a:latin typeface="Times New Roman" panose="02020603050405020304" pitchFamily="18" charset="0"/>
              <a:cs typeface="Times New Roman" panose="02020603050405020304" pitchFamily="18" charset="0"/>
            </a:rPr>
            <a:t>Disbursements</a:t>
          </a:r>
          <a:endParaRPr lang="en-US" sz="1600" dirty="0">
            <a:solidFill>
              <a:schemeClr val="tx1"/>
            </a:solidFill>
            <a:latin typeface="Times New Roman" panose="02020603050405020304" pitchFamily="18" charset="0"/>
            <a:cs typeface="Times New Roman" panose="02020603050405020304" pitchFamily="18" charset="0"/>
          </a:endParaRPr>
        </a:p>
      </dgm:t>
    </dgm:pt>
    <dgm:pt modelId="{67C34EB8-F57B-4AA0-84AA-B2CEB483F3AD}" type="parTrans" cxnId="{6AB1ADE4-633C-4B21-8201-0C490F077ACB}">
      <dgm:prSet/>
      <dgm:spPr>
        <a:ln>
          <a:solidFill>
            <a:schemeClr val="tx1"/>
          </a:solidFill>
        </a:ln>
      </dgm:spPr>
      <dgm:t>
        <a:bodyPr/>
        <a:lstStyle/>
        <a:p>
          <a:endParaRPr lang="en-US"/>
        </a:p>
      </dgm:t>
    </dgm:pt>
    <dgm:pt modelId="{7969A5F7-55BD-42E3-8997-DEFE3663583C}" type="sibTrans" cxnId="{6AB1ADE4-633C-4B21-8201-0C490F077ACB}">
      <dgm:prSet/>
      <dgm:spPr/>
      <dgm:t>
        <a:bodyPr/>
        <a:lstStyle/>
        <a:p>
          <a:endParaRPr lang="en-US"/>
        </a:p>
      </dgm:t>
    </dgm:pt>
    <dgm:pt modelId="{1A238EDB-6E9C-4433-A4A9-B4B048F688DD}" type="pres">
      <dgm:prSet presAssocID="{D50EE8D9-8B03-43ED-A73C-499E0D638383}" presName="diagram" presStyleCnt="0">
        <dgm:presLayoutVars>
          <dgm:chPref val="1"/>
          <dgm:dir/>
          <dgm:animOne val="branch"/>
          <dgm:animLvl val="lvl"/>
          <dgm:resizeHandles/>
        </dgm:presLayoutVars>
      </dgm:prSet>
      <dgm:spPr/>
      <dgm:t>
        <a:bodyPr/>
        <a:lstStyle/>
        <a:p>
          <a:endParaRPr lang="en-US"/>
        </a:p>
      </dgm:t>
    </dgm:pt>
    <dgm:pt modelId="{998CF813-6ACD-4B2E-985D-0284440AD1EB}" type="pres">
      <dgm:prSet presAssocID="{777A2F98-B913-46B9-B61D-8894C309DA8A}" presName="root" presStyleCnt="0"/>
      <dgm:spPr/>
    </dgm:pt>
    <dgm:pt modelId="{AA19BE90-89E0-4E87-8FBA-466D26CF2478}" type="pres">
      <dgm:prSet presAssocID="{777A2F98-B913-46B9-B61D-8894C309DA8A}" presName="rootComposite" presStyleCnt="0"/>
      <dgm:spPr/>
    </dgm:pt>
    <dgm:pt modelId="{D7510354-0CCA-49F5-A2A9-C30A64018C6F}" type="pres">
      <dgm:prSet presAssocID="{777A2F98-B913-46B9-B61D-8894C309DA8A}" presName="rootText" presStyleLbl="node1" presStyleIdx="0" presStyleCnt="2" custScaleX="22787" custScaleY="29599" custLinFactNeighborX="-10814" custLinFactNeighborY="-2607"/>
      <dgm:spPr/>
      <dgm:t>
        <a:bodyPr/>
        <a:lstStyle/>
        <a:p>
          <a:endParaRPr lang="en-US"/>
        </a:p>
      </dgm:t>
    </dgm:pt>
    <dgm:pt modelId="{42C77B77-83D5-4E52-A51E-2F074DC90FC9}" type="pres">
      <dgm:prSet presAssocID="{777A2F98-B913-46B9-B61D-8894C309DA8A}" presName="rootConnector" presStyleLbl="node1" presStyleIdx="0" presStyleCnt="2"/>
      <dgm:spPr/>
      <dgm:t>
        <a:bodyPr/>
        <a:lstStyle/>
        <a:p>
          <a:endParaRPr lang="en-US"/>
        </a:p>
      </dgm:t>
    </dgm:pt>
    <dgm:pt modelId="{A6C01CFF-3D82-42C4-AF16-6C4477F9772D}" type="pres">
      <dgm:prSet presAssocID="{777A2F98-B913-46B9-B61D-8894C309DA8A}" presName="childShape" presStyleCnt="0"/>
      <dgm:spPr/>
    </dgm:pt>
    <dgm:pt modelId="{E5C41000-0EB3-457C-9D67-19A7B5BA5E1A}" type="pres">
      <dgm:prSet presAssocID="{FD46B135-3A0C-4AB7-A5C0-2EDFB4F56FD0}" presName="Name13" presStyleLbl="parChTrans1D2" presStyleIdx="0" presStyleCnt="2"/>
      <dgm:spPr/>
      <dgm:t>
        <a:bodyPr/>
        <a:lstStyle/>
        <a:p>
          <a:endParaRPr lang="en-US"/>
        </a:p>
      </dgm:t>
    </dgm:pt>
    <dgm:pt modelId="{AA99EC3D-3D1C-45D6-9DE6-2281A4260EE6}" type="pres">
      <dgm:prSet presAssocID="{BDD24B91-EF45-4B55-8D99-ADB76A34B13E}" presName="childText" presStyleLbl="bgAcc1" presStyleIdx="0" presStyleCnt="2" custScaleX="27504" custScaleY="27504" custLinFactNeighborX="-12230" custLinFactNeighborY="-18905">
        <dgm:presLayoutVars>
          <dgm:bulletEnabled val="1"/>
        </dgm:presLayoutVars>
      </dgm:prSet>
      <dgm:spPr/>
      <dgm:t>
        <a:bodyPr/>
        <a:lstStyle/>
        <a:p>
          <a:endParaRPr lang="en-US"/>
        </a:p>
      </dgm:t>
    </dgm:pt>
    <dgm:pt modelId="{24D76A58-E279-41DC-8ED8-70BE7B03AA5B}" type="pres">
      <dgm:prSet presAssocID="{87DCFBD2-D208-4B26-89DA-8409A1131D79}" presName="root" presStyleCnt="0"/>
      <dgm:spPr/>
    </dgm:pt>
    <dgm:pt modelId="{E10012A0-D343-4083-9A67-FA611F6B111A}" type="pres">
      <dgm:prSet presAssocID="{87DCFBD2-D208-4B26-89DA-8409A1131D79}" presName="rootComposite" presStyleCnt="0"/>
      <dgm:spPr/>
    </dgm:pt>
    <dgm:pt modelId="{DC711302-F09D-4058-ACB2-0D6EEAACF5AB}" type="pres">
      <dgm:prSet presAssocID="{87DCFBD2-D208-4B26-89DA-8409A1131D79}" presName="rootText" presStyleLbl="node1" presStyleIdx="1" presStyleCnt="2" custScaleX="22007" custScaleY="27611" custLinFactNeighborX="8556" custLinFactNeighborY="37634"/>
      <dgm:spPr/>
      <dgm:t>
        <a:bodyPr/>
        <a:lstStyle/>
        <a:p>
          <a:endParaRPr lang="en-US"/>
        </a:p>
      </dgm:t>
    </dgm:pt>
    <dgm:pt modelId="{30AA9453-B1A7-432B-BBC2-58D96E98C36B}" type="pres">
      <dgm:prSet presAssocID="{87DCFBD2-D208-4B26-89DA-8409A1131D79}" presName="rootConnector" presStyleLbl="node1" presStyleIdx="1" presStyleCnt="2"/>
      <dgm:spPr/>
      <dgm:t>
        <a:bodyPr/>
        <a:lstStyle/>
        <a:p>
          <a:endParaRPr lang="en-US"/>
        </a:p>
      </dgm:t>
    </dgm:pt>
    <dgm:pt modelId="{E8BF8FD0-81D9-46DA-AD12-08CCC668A955}" type="pres">
      <dgm:prSet presAssocID="{87DCFBD2-D208-4B26-89DA-8409A1131D79}" presName="childShape" presStyleCnt="0"/>
      <dgm:spPr/>
    </dgm:pt>
    <dgm:pt modelId="{4309E141-862E-467A-824C-D5D3DF27ED91}" type="pres">
      <dgm:prSet presAssocID="{67C34EB8-F57B-4AA0-84AA-B2CEB483F3AD}" presName="Name13" presStyleLbl="parChTrans1D2" presStyleIdx="1" presStyleCnt="2"/>
      <dgm:spPr/>
      <dgm:t>
        <a:bodyPr/>
        <a:lstStyle/>
        <a:p>
          <a:endParaRPr lang="en-US"/>
        </a:p>
      </dgm:t>
    </dgm:pt>
    <dgm:pt modelId="{6315C997-A7BA-41F9-9E0C-4C395BF990A4}" type="pres">
      <dgm:prSet presAssocID="{B06A8152-71D7-48B9-A941-8AF6F47CB47B}" presName="childText" presStyleLbl="bgAcc1" presStyleIdx="1" presStyleCnt="2" custScaleX="27508" custScaleY="27611" custLinFactNeighborX="15160" custLinFactNeighborY="19195">
        <dgm:presLayoutVars>
          <dgm:bulletEnabled val="1"/>
        </dgm:presLayoutVars>
      </dgm:prSet>
      <dgm:spPr/>
      <dgm:t>
        <a:bodyPr/>
        <a:lstStyle/>
        <a:p>
          <a:endParaRPr lang="en-US"/>
        </a:p>
      </dgm:t>
    </dgm:pt>
  </dgm:ptLst>
  <dgm:cxnLst>
    <dgm:cxn modelId="{6AB1ADE4-633C-4B21-8201-0C490F077ACB}" srcId="{87DCFBD2-D208-4B26-89DA-8409A1131D79}" destId="{B06A8152-71D7-48B9-A941-8AF6F47CB47B}" srcOrd="0" destOrd="0" parTransId="{67C34EB8-F57B-4AA0-84AA-B2CEB483F3AD}" sibTransId="{7969A5F7-55BD-42E3-8997-DEFE3663583C}"/>
    <dgm:cxn modelId="{E351B68F-B9EA-43C4-B82E-7A479E282AD1}" srcId="{D50EE8D9-8B03-43ED-A73C-499E0D638383}" destId="{777A2F98-B913-46B9-B61D-8894C309DA8A}" srcOrd="0" destOrd="0" parTransId="{7FB5C358-F3AD-4B60-8C3D-EFF912C50D9C}" sibTransId="{31C993C1-C533-4FC2-80B6-EBFBC4975990}"/>
    <dgm:cxn modelId="{BEFEB088-BC4C-459C-AD12-CC59247B8E21}" srcId="{777A2F98-B913-46B9-B61D-8894C309DA8A}" destId="{BDD24B91-EF45-4B55-8D99-ADB76A34B13E}" srcOrd="0" destOrd="0" parTransId="{FD46B135-3A0C-4AB7-A5C0-2EDFB4F56FD0}" sibTransId="{C55873F3-48AA-42EF-B88F-4873C2761440}"/>
    <dgm:cxn modelId="{BB22CDBE-2D9E-49B4-BE44-7D04E64911E7}" type="presOf" srcId="{B06A8152-71D7-48B9-A941-8AF6F47CB47B}" destId="{6315C997-A7BA-41F9-9E0C-4C395BF990A4}" srcOrd="0" destOrd="0" presId="urn:microsoft.com/office/officeart/2005/8/layout/hierarchy3"/>
    <dgm:cxn modelId="{6694A7B7-ADB6-4AFD-ADFC-A30D9BCCC522}" type="presOf" srcId="{87DCFBD2-D208-4B26-89DA-8409A1131D79}" destId="{DC711302-F09D-4058-ACB2-0D6EEAACF5AB}" srcOrd="0" destOrd="0" presId="urn:microsoft.com/office/officeart/2005/8/layout/hierarchy3"/>
    <dgm:cxn modelId="{54853EC3-3FBE-4109-9382-3F17B1E4139E}" type="presOf" srcId="{87DCFBD2-D208-4B26-89DA-8409A1131D79}" destId="{30AA9453-B1A7-432B-BBC2-58D96E98C36B}" srcOrd="1" destOrd="0" presId="urn:microsoft.com/office/officeart/2005/8/layout/hierarchy3"/>
    <dgm:cxn modelId="{D91FB48D-A90F-4BD5-9984-44D76249CDDA}" type="presOf" srcId="{FD46B135-3A0C-4AB7-A5C0-2EDFB4F56FD0}" destId="{E5C41000-0EB3-457C-9D67-19A7B5BA5E1A}" srcOrd="0" destOrd="0" presId="urn:microsoft.com/office/officeart/2005/8/layout/hierarchy3"/>
    <dgm:cxn modelId="{CEE1B4E3-3C2F-4F44-8875-1D405D41083F}" type="presOf" srcId="{777A2F98-B913-46B9-B61D-8894C309DA8A}" destId="{D7510354-0CCA-49F5-A2A9-C30A64018C6F}" srcOrd="0" destOrd="0" presId="urn:microsoft.com/office/officeart/2005/8/layout/hierarchy3"/>
    <dgm:cxn modelId="{38819CE6-4BA9-4689-82F7-DAEC4B6430A6}" srcId="{D50EE8D9-8B03-43ED-A73C-499E0D638383}" destId="{87DCFBD2-D208-4B26-89DA-8409A1131D79}" srcOrd="1" destOrd="0" parTransId="{0C58ED20-86B9-467F-9087-225D073AB19D}" sibTransId="{65DF3203-AAC3-4650-AD87-AACEAD053FE7}"/>
    <dgm:cxn modelId="{F30A24F3-53CB-43E0-A0BF-92967358D1EB}" type="presOf" srcId="{BDD24B91-EF45-4B55-8D99-ADB76A34B13E}" destId="{AA99EC3D-3D1C-45D6-9DE6-2281A4260EE6}" srcOrd="0" destOrd="0" presId="urn:microsoft.com/office/officeart/2005/8/layout/hierarchy3"/>
    <dgm:cxn modelId="{FB319E34-CF76-457E-AAA1-3485398AAFA9}" type="presOf" srcId="{67C34EB8-F57B-4AA0-84AA-B2CEB483F3AD}" destId="{4309E141-862E-467A-824C-D5D3DF27ED91}" srcOrd="0" destOrd="0" presId="urn:microsoft.com/office/officeart/2005/8/layout/hierarchy3"/>
    <dgm:cxn modelId="{9DF76778-1F93-4385-A817-4DBBA16F9595}" type="presOf" srcId="{D50EE8D9-8B03-43ED-A73C-499E0D638383}" destId="{1A238EDB-6E9C-4433-A4A9-B4B048F688DD}" srcOrd="0" destOrd="0" presId="urn:microsoft.com/office/officeart/2005/8/layout/hierarchy3"/>
    <dgm:cxn modelId="{0F36EE23-D4A8-45A1-A745-F58CC4F9630C}" type="presOf" srcId="{777A2F98-B913-46B9-B61D-8894C309DA8A}" destId="{42C77B77-83D5-4E52-A51E-2F074DC90FC9}" srcOrd="1" destOrd="0" presId="urn:microsoft.com/office/officeart/2005/8/layout/hierarchy3"/>
    <dgm:cxn modelId="{7BB3796B-5E1B-4A21-A0F5-F1D670FDD319}" type="presParOf" srcId="{1A238EDB-6E9C-4433-A4A9-B4B048F688DD}" destId="{998CF813-6ACD-4B2E-985D-0284440AD1EB}" srcOrd="0" destOrd="0" presId="urn:microsoft.com/office/officeart/2005/8/layout/hierarchy3"/>
    <dgm:cxn modelId="{A66E0536-ADBE-4727-B124-9AEB1ECE5D7A}" type="presParOf" srcId="{998CF813-6ACD-4B2E-985D-0284440AD1EB}" destId="{AA19BE90-89E0-4E87-8FBA-466D26CF2478}" srcOrd="0" destOrd="0" presId="urn:microsoft.com/office/officeart/2005/8/layout/hierarchy3"/>
    <dgm:cxn modelId="{7D28ACA4-5E8E-4FFC-802E-D4E607196B32}" type="presParOf" srcId="{AA19BE90-89E0-4E87-8FBA-466D26CF2478}" destId="{D7510354-0CCA-49F5-A2A9-C30A64018C6F}" srcOrd="0" destOrd="0" presId="urn:microsoft.com/office/officeart/2005/8/layout/hierarchy3"/>
    <dgm:cxn modelId="{B448F80D-0500-4264-A23C-B7EAD85D2770}" type="presParOf" srcId="{AA19BE90-89E0-4E87-8FBA-466D26CF2478}" destId="{42C77B77-83D5-4E52-A51E-2F074DC90FC9}" srcOrd="1" destOrd="0" presId="urn:microsoft.com/office/officeart/2005/8/layout/hierarchy3"/>
    <dgm:cxn modelId="{8CD49511-6D13-488C-81CF-38109752AAEF}" type="presParOf" srcId="{998CF813-6ACD-4B2E-985D-0284440AD1EB}" destId="{A6C01CFF-3D82-42C4-AF16-6C4477F9772D}" srcOrd="1" destOrd="0" presId="urn:microsoft.com/office/officeart/2005/8/layout/hierarchy3"/>
    <dgm:cxn modelId="{E41784A9-1A1A-4428-848C-F19A3ADFEF84}" type="presParOf" srcId="{A6C01CFF-3D82-42C4-AF16-6C4477F9772D}" destId="{E5C41000-0EB3-457C-9D67-19A7B5BA5E1A}" srcOrd="0" destOrd="0" presId="urn:microsoft.com/office/officeart/2005/8/layout/hierarchy3"/>
    <dgm:cxn modelId="{2E43524E-D203-4A83-B221-B973E9AE065E}" type="presParOf" srcId="{A6C01CFF-3D82-42C4-AF16-6C4477F9772D}" destId="{AA99EC3D-3D1C-45D6-9DE6-2281A4260EE6}" srcOrd="1" destOrd="0" presId="urn:microsoft.com/office/officeart/2005/8/layout/hierarchy3"/>
    <dgm:cxn modelId="{423B8868-2C20-4AC7-B15D-F76D8D663F20}" type="presParOf" srcId="{1A238EDB-6E9C-4433-A4A9-B4B048F688DD}" destId="{24D76A58-E279-41DC-8ED8-70BE7B03AA5B}" srcOrd="1" destOrd="0" presId="urn:microsoft.com/office/officeart/2005/8/layout/hierarchy3"/>
    <dgm:cxn modelId="{F4B57BFB-3BB1-42D8-B3DD-A394CE6693DD}" type="presParOf" srcId="{24D76A58-E279-41DC-8ED8-70BE7B03AA5B}" destId="{E10012A0-D343-4083-9A67-FA611F6B111A}" srcOrd="0" destOrd="0" presId="urn:microsoft.com/office/officeart/2005/8/layout/hierarchy3"/>
    <dgm:cxn modelId="{65642A5A-9C08-4630-85E8-383E93C2B32B}" type="presParOf" srcId="{E10012A0-D343-4083-9A67-FA611F6B111A}" destId="{DC711302-F09D-4058-ACB2-0D6EEAACF5AB}" srcOrd="0" destOrd="0" presId="urn:microsoft.com/office/officeart/2005/8/layout/hierarchy3"/>
    <dgm:cxn modelId="{B18574EB-4061-4BFC-9CA9-9FBA06BC4FA6}" type="presParOf" srcId="{E10012A0-D343-4083-9A67-FA611F6B111A}" destId="{30AA9453-B1A7-432B-BBC2-58D96E98C36B}" srcOrd="1" destOrd="0" presId="urn:microsoft.com/office/officeart/2005/8/layout/hierarchy3"/>
    <dgm:cxn modelId="{35A140E8-DBF5-4858-8750-87DDE9B20141}" type="presParOf" srcId="{24D76A58-E279-41DC-8ED8-70BE7B03AA5B}" destId="{E8BF8FD0-81D9-46DA-AD12-08CCC668A955}" srcOrd="1" destOrd="0" presId="urn:microsoft.com/office/officeart/2005/8/layout/hierarchy3"/>
    <dgm:cxn modelId="{56C103B5-6AB4-4451-8417-5E679AA03660}" type="presParOf" srcId="{E8BF8FD0-81D9-46DA-AD12-08CCC668A955}" destId="{4309E141-862E-467A-824C-D5D3DF27ED91}" srcOrd="0" destOrd="0" presId="urn:microsoft.com/office/officeart/2005/8/layout/hierarchy3"/>
    <dgm:cxn modelId="{2B7FE100-5AD4-40D8-BFF6-6ECE985B5F27}" type="presParOf" srcId="{E8BF8FD0-81D9-46DA-AD12-08CCC668A955}" destId="{6315C997-A7BA-41F9-9E0C-4C395BF990A4}"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D1FFFC-5161-4792-AF22-94E6E37D9764}" type="doc">
      <dgm:prSet loTypeId="urn:microsoft.com/office/officeart/2005/8/layout/hierarchy1" loCatId="hierarchy" qsTypeId="urn:microsoft.com/office/officeart/2005/8/quickstyle/3d3" qsCatId="3D" csTypeId="urn:microsoft.com/office/officeart/2005/8/colors/accent0_3" csCatId="mainScheme" phldr="1"/>
      <dgm:spPr/>
      <dgm:t>
        <a:bodyPr/>
        <a:lstStyle/>
        <a:p>
          <a:endParaRPr lang="en-US"/>
        </a:p>
      </dgm:t>
    </dgm:pt>
    <dgm:pt modelId="{D3FF33C4-42C2-4DE2-BE43-0A6B59DDB013}">
      <dgm:prSet phldrT="[Text]"/>
      <dgm:spPr/>
      <dgm:t>
        <a:bodyPr/>
        <a:lstStyle/>
        <a:p>
          <a:r>
            <a:rPr lang="en-US" dirty="0" smtClean="0">
              <a:latin typeface="Times New Roman" pitchFamily="18" charset="0"/>
              <a:cs typeface="Times New Roman" pitchFamily="18" charset="0"/>
            </a:rPr>
            <a:t>MGL Chapter 71 </a:t>
          </a:r>
        </a:p>
        <a:p>
          <a:r>
            <a:rPr lang="en-US" dirty="0" smtClean="0">
              <a:latin typeface="Times New Roman" pitchFamily="18" charset="0"/>
              <a:cs typeface="Times New Roman" pitchFamily="18" charset="0"/>
            </a:rPr>
            <a:t>Section 47</a:t>
          </a:r>
          <a:endParaRPr lang="en-US" dirty="0">
            <a:latin typeface="Times New Roman" pitchFamily="18" charset="0"/>
            <a:cs typeface="Times New Roman" pitchFamily="18" charset="0"/>
          </a:endParaRPr>
        </a:p>
      </dgm:t>
    </dgm:pt>
    <dgm:pt modelId="{A6E187D4-9A37-481C-942A-2C25606F996B}" type="parTrans" cxnId="{F96A0289-7FB7-4B9B-8BCD-4F7ACED44697}">
      <dgm:prSet/>
      <dgm:spPr/>
      <dgm:t>
        <a:bodyPr/>
        <a:lstStyle/>
        <a:p>
          <a:endParaRPr lang="en-US"/>
        </a:p>
      </dgm:t>
    </dgm:pt>
    <dgm:pt modelId="{6EBBB7C3-12F4-4575-8401-8834DBC55DDD}" type="sibTrans" cxnId="{F96A0289-7FB7-4B9B-8BCD-4F7ACED44697}">
      <dgm:prSet/>
      <dgm:spPr/>
      <dgm:t>
        <a:bodyPr/>
        <a:lstStyle/>
        <a:p>
          <a:endParaRPr lang="en-US"/>
        </a:p>
      </dgm:t>
    </dgm:pt>
    <dgm:pt modelId="{8A325688-E4AE-4880-8999-A48341C76103}">
      <dgm:prSet phldrT="[Text]"/>
      <dgm:spPr/>
      <dgm:t>
        <a:bodyPr/>
        <a:lstStyle/>
        <a:p>
          <a:r>
            <a:rPr lang="en-US" dirty="0" smtClean="0">
              <a:latin typeface="Times New Roman" pitchFamily="18" charset="0"/>
              <a:cs typeface="Times New Roman" pitchFamily="18" charset="0"/>
            </a:rPr>
            <a:t>Set up proper interest bearing savings account with Treasurer and checking account with Principal</a:t>
          </a:r>
          <a:endParaRPr lang="en-US" dirty="0">
            <a:latin typeface="Times New Roman" pitchFamily="18" charset="0"/>
            <a:cs typeface="Times New Roman" pitchFamily="18" charset="0"/>
          </a:endParaRPr>
        </a:p>
      </dgm:t>
    </dgm:pt>
    <dgm:pt modelId="{C950A792-1D39-4B2A-A467-CD1631846F57}" type="parTrans" cxnId="{2ADC953F-858F-439F-BCD6-118E1E9DF44F}">
      <dgm:prSet/>
      <dgm:spPr/>
      <dgm:t>
        <a:bodyPr/>
        <a:lstStyle/>
        <a:p>
          <a:endParaRPr lang="en-US"/>
        </a:p>
      </dgm:t>
    </dgm:pt>
    <dgm:pt modelId="{40407881-022C-48E1-BE96-4DA13B05EA3E}" type="sibTrans" cxnId="{2ADC953F-858F-439F-BCD6-118E1E9DF44F}">
      <dgm:prSet/>
      <dgm:spPr/>
      <dgm:t>
        <a:bodyPr/>
        <a:lstStyle/>
        <a:p>
          <a:endParaRPr lang="en-US"/>
        </a:p>
      </dgm:t>
    </dgm:pt>
    <dgm:pt modelId="{290F0D2F-9EE4-4A0B-BDA8-1B930AC71103}">
      <dgm:prSet phldrT="[Text]"/>
      <dgm:spPr/>
      <dgm:t>
        <a:bodyPr/>
        <a:lstStyle/>
        <a:p>
          <a:r>
            <a:rPr lang="en-US" dirty="0" smtClean="0">
              <a:latin typeface="Times New Roman" pitchFamily="18" charset="0"/>
              <a:cs typeface="Times New Roman" pitchFamily="18" charset="0"/>
            </a:rPr>
            <a:t>Other Compliance Requirements</a:t>
          </a:r>
          <a:endParaRPr lang="en-US" dirty="0">
            <a:latin typeface="Times New Roman" pitchFamily="18" charset="0"/>
            <a:cs typeface="Times New Roman" pitchFamily="18" charset="0"/>
          </a:endParaRPr>
        </a:p>
      </dgm:t>
    </dgm:pt>
    <dgm:pt modelId="{294215A3-4E4A-4990-89B4-27A71489AC01}" type="parTrans" cxnId="{09296E0D-3B2A-4752-BC67-A8D2FD861D1B}">
      <dgm:prSet/>
      <dgm:spPr/>
      <dgm:t>
        <a:bodyPr/>
        <a:lstStyle/>
        <a:p>
          <a:endParaRPr lang="en-US"/>
        </a:p>
      </dgm:t>
    </dgm:pt>
    <dgm:pt modelId="{66DAF859-2D53-4C19-83CE-E7F4377A174A}" type="sibTrans" cxnId="{09296E0D-3B2A-4752-BC67-A8D2FD861D1B}">
      <dgm:prSet/>
      <dgm:spPr/>
      <dgm:t>
        <a:bodyPr/>
        <a:lstStyle/>
        <a:p>
          <a:endParaRPr lang="en-US"/>
        </a:p>
      </dgm:t>
    </dgm:pt>
    <dgm:pt modelId="{42024934-C11E-4228-BAFC-51BE258A977D}">
      <dgm:prSet phldrT="[Text]"/>
      <dgm:spPr/>
      <dgm:t>
        <a:bodyPr/>
        <a:lstStyle/>
        <a:p>
          <a:r>
            <a:rPr lang="en-US" dirty="0" smtClean="0">
              <a:latin typeface="Times New Roman" pitchFamily="18" charset="0"/>
              <a:cs typeface="Times New Roman" pitchFamily="18" charset="0"/>
            </a:rPr>
            <a:t>Set up through policies and procedures</a:t>
          </a:r>
          <a:endParaRPr lang="en-US" dirty="0">
            <a:latin typeface="Times New Roman" pitchFamily="18" charset="0"/>
            <a:cs typeface="Times New Roman" pitchFamily="18" charset="0"/>
          </a:endParaRPr>
        </a:p>
      </dgm:t>
    </dgm:pt>
    <dgm:pt modelId="{D229767D-723A-4594-8881-920902F35F68}" type="parTrans" cxnId="{FB02680A-55EB-4485-807A-55291FF7CB20}">
      <dgm:prSet/>
      <dgm:spPr/>
      <dgm:t>
        <a:bodyPr/>
        <a:lstStyle/>
        <a:p>
          <a:endParaRPr lang="en-US"/>
        </a:p>
      </dgm:t>
    </dgm:pt>
    <dgm:pt modelId="{328FF283-7B4F-4F83-A036-F8B6DD277DC5}" type="sibTrans" cxnId="{FB02680A-55EB-4485-807A-55291FF7CB20}">
      <dgm:prSet/>
      <dgm:spPr/>
      <dgm:t>
        <a:bodyPr/>
        <a:lstStyle/>
        <a:p>
          <a:endParaRPr lang="en-US"/>
        </a:p>
      </dgm:t>
    </dgm:pt>
    <dgm:pt modelId="{BF59A48E-B64A-4E85-A739-6DEAC3B6A01A}">
      <dgm:prSet/>
      <dgm:spPr/>
      <dgm:t>
        <a:bodyPr/>
        <a:lstStyle/>
        <a:p>
          <a:r>
            <a:rPr lang="en-US" dirty="0" smtClean="0">
              <a:latin typeface="Times New Roman" pitchFamily="18" charset="0"/>
              <a:cs typeface="Times New Roman" pitchFamily="18" charset="0"/>
            </a:rPr>
            <a:t>Annual Audit Requirement</a:t>
          </a:r>
          <a:endParaRPr lang="en-US" dirty="0">
            <a:latin typeface="Times New Roman" pitchFamily="18" charset="0"/>
            <a:cs typeface="Times New Roman" pitchFamily="18" charset="0"/>
          </a:endParaRPr>
        </a:p>
      </dgm:t>
    </dgm:pt>
    <dgm:pt modelId="{03127D39-B63C-4654-98DB-40C6C6451B07}" type="parTrans" cxnId="{F91521E6-FD19-4D80-BB67-6BA876E5B688}">
      <dgm:prSet/>
      <dgm:spPr/>
      <dgm:t>
        <a:bodyPr/>
        <a:lstStyle/>
        <a:p>
          <a:endParaRPr lang="en-US"/>
        </a:p>
      </dgm:t>
    </dgm:pt>
    <dgm:pt modelId="{0B5D7EB2-8397-479E-A4BA-7E5876B4C173}" type="sibTrans" cxnId="{F91521E6-FD19-4D80-BB67-6BA876E5B688}">
      <dgm:prSet/>
      <dgm:spPr/>
      <dgm:t>
        <a:bodyPr/>
        <a:lstStyle/>
        <a:p>
          <a:endParaRPr lang="en-US"/>
        </a:p>
      </dgm:t>
    </dgm:pt>
    <dgm:pt modelId="{FEC6526E-D7B3-4A32-8C42-A73B59E1DF31}">
      <dgm:prSet/>
      <dgm:spPr/>
      <dgm:t>
        <a:bodyPr/>
        <a:lstStyle/>
        <a:p>
          <a:r>
            <a:rPr lang="en-US" dirty="0" smtClean="0">
              <a:latin typeface="Times New Roman" pitchFamily="18" charset="0"/>
              <a:cs typeface="Times New Roman" pitchFamily="18" charset="0"/>
            </a:rPr>
            <a:t>Agency Account on General Ledger</a:t>
          </a:r>
          <a:endParaRPr lang="en-US" dirty="0">
            <a:latin typeface="Times New Roman" pitchFamily="18" charset="0"/>
            <a:cs typeface="Times New Roman" pitchFamily="18" charset="0"/>
          </a:endParaRPr>
        </a:p>
      </dgm:t>
    </dgm:pt>
    <dgm:pt modelId="{247272A0-7E81-4E50-AC50-550A19AD9761}" type="parTrans" cxnId="{C840161B-617E-4D6B-941C-D07F7C37DC69}">
      <dgm:prSet/>
      <dgm:spPr/>
      <dgm:t>
        <a:bodyPr/>
        <a:lstStyle/>
        <a:p>
          <a:endParaRPr lang="en-US"/>
        </a:p>
      </dgm:t>
    </dgm:pt>
    <dgm:pt modelId="{1F868C19-1666-40D1-96F0-B4135D3AA538}" type="sibTrans" cxnId="{C840161B-617E-4D6B-941C-D07F7C37DC69}">
      <dgm:prSet/>
      <dgm:spPr/>
      <dgm:t>
        <a:bodyPr/>
        <a:lstStyle/>
        <a:p>
          <a:endParaRPr lang="en-US"/>
        </a:p>
      </dgm:t>
    </dgm:pt>
    <dgm:pt modelId="{027D0904-6F68-4173-A89A-B74FDDD987B8}">
      <dgm:prSet/>
      <dgm:spPr/>
      <dgm:t>
        <a:bodyPr/>
        <a:lstStyle/>
        <a:p>
          <a:r>
            <a:rPr lang="en-US" dirty="0" smtClean="0">
              <a:latin typeface="Times New Roman" pitchFamily="18" charset="0"/>
              <a:cs typeface="Times New Roman" pitchFamily="18" charset="0"/>
            </a:rPr>
            <a:t>Internally every 2 out of 3 years.</a:t>
          </a:r>
          <a:endParaRPr lang="en-US" dirty="0">
            <a:latin typeface="Times New Roman" pitchFamily="18" charset="0"/>
            <a:cs typeface="Times New Roman" pitchFamily="18" charset="0"/>
          </a:endParaRPr>
        </a:p>
      </dgm:t>
    </dgm:pt>
    <dgm:pt modelId="{510CE386-81CF-4576-9E20-F473C49DCEC5}" type="parTrans" cxnId="{D0E088B6-6261-4963-A42F-1C01023D2C69}">
      <dgm:prSet/>
      <dgm:spPr/>
      <dgm:t>
        <a:bodyPr/>
        <a:lstStyle/>
        <a:p>
          <a:endParaRPr lang="en-US"/>
        </a:p>
      </dgm:t>
    </dgm:pt>
    <dgm:pt modelId="{218E0B2C-022A-47C4-B1E4-C0468DC95DF5}" type="sibTrans" cxnId="{D0E088B6-6261-4963-A42F-1C01023D2C69}">
      <dgm:prSet/>
      <dgm:spPr/>
      <dgm:t>
        <a:bodyPr/>
        <a:lstStyle/>
        <a:p>
          <a:endParaRPr lang="en-US"/>
        </a:p>
      </dgm:t>
    </dgm:pt>
    <dgm:pt modelId="{E46353A7-55DA-4B2F-B5EC-ED3886085578}">
      <dgm:prSet/>
      <dgm:spPr/>
      <dgm:t>
        <a:bodyPr/>
        <a:lstStyle/>
        <a:p>
          <a:r>
            <a:rPr lang="en-US" dirty="0" smtClean="0">
              <a:latin typeface="Times New Roman" pitchFamily="18" charset="0"/>
              <a:cs typeface="Times New Roman" pitchFamily="18" charset="0"/>
            </a:rPr>
            <a:t>Externally every 3</a:t>
          </a:r>
          <a:r>
            <a:rPr lang="en-US" baseline="30000" dirty="0" smtClean="0">
              <a:latin typeface="Times New Roman" pitchFamily="18" charset="0"/>
              <a:cs typeface="Times New Roman" pitchFamily="18" charset="0"/>
            </a:rPr>
            <a:t>rd</a:t>
          </a:r>
          <a:r>
            <a:rPr lang="en-US" dirty="0" smtClean="0">
              <a:latin typeface="Times New Roman" pitchFamily="18" charset="0"/>
              <a:cs typeface="Times New Roman" pitchFamily="18" charset="0"/>
            </a:rPr>
            <a:t> year.</a:t>
          </a:r>
          <a:endParaRPr lang="en-US" dirty="0">
            <a:latin typeface="Times New Roman" pitchFamily="18" charset="0"/>
            <a:cs typeface="Times New Roman" pitchFamily="18" charset="0"/>
          </a:endParaRPr>
        </a:p>
      </dgm:t>
    </dgm:pt>
    <dgm:pt modelId="{5A70EB20-140C-43DC-A66C-F7997692B6DB}" type="parTrans" cxnId="{165354BD-CDCC-4385-AF3D-45DAA7C2F022}">
      <dgm:prSet/>
      <dgm:spPr/>
      <dgm:t>
        <a:bodyPr/>
        <a:lstStyle/>
        <a:p>
          <a:endParaRPr lang="en-US"/>
        </a:p>
      </dgm:t>
    </dgm:pt>
    <dgm:pt modelId="{98D4F145-4C16-4389-9512-17553BE5EB7D}" type="sibTrans" cxnId="{165354BD-CDCC-4385-AF3D-45DAA7C2F022}">
      <dgm:prSet/>
      <dgm:spPr/>
      <dgm:t>
        <a:bodyPr/>
        <a:lstStyle/>
        <a:p>
          <a:endParaRPr lang="en-US"/>
        </a:p>
      </dgm:t>
    </dgm:pt>
    <dgm:pt modelId="{55460B43-10E0-4720-83D6-615564364F9C}" type="pres">
      <dgm:prSet presAssocID="{E9D1FFFC-5161-4792-AF22-94E6E37D9764}" presName="hierChild1" presStyleCnt="0">
        <dgm:presLayoutVars>
          <dgm:chPref val="1"/>
          <dgm:dir/>
          <dgm:animOne val="branch"/>
          <dgm:animLvl val="lvl"/>
          <dgm:resizeHandles/>
        </dgm:presLayoutVars>
      </dgm:prSet>
      <dgm:spPr/>
      <dgm:t>
        <a:bodyPr/>
        <a:lstStyle/>
        <a:p>
          <a:endParaRPr lang="en-US"/>
        </a:p>
      </dgm:t>
    </dgm:pt>
    <dgm:pt modelId="{5FE360EA-FDF3-4A06-A307-12E68B1A9B70}" type="pres">
      <dgm:prSet presAssocID="{D3FF33C4-42C2-4DE2-BE43-0A6B59DDB013}" presName="hierRoot1" presStyleCnt="0"/>
      <dgm:spPr/>
    </dgm:pt>
    <dgm:pt modelId="{E9FAC79A-E3E3-449E-A46F-E30118D82C0A}" type="pres">
      <dgm:prSet presAssocID="{D3FF33C4-42C2-4DE2-BE43-0A6B59DDB013}" presName="composite" presStyleCnt="0"/>
      <dgm:spPr/>
    </dgm:pt>
    <dgm:pt modelId="{0F2DD9E2-8C69-453D-865F-ADAF56A19175}" type="pres">
      <dgm:prSet presAssocID="{D3FF33C4-42C2-4DE2-BE43-0A6B59DDB013}" presName="background" presStyleLbl="node0" presStyleIdx="0" presStyleCnt="1"/>
      <dgm:spPr/>
    </dgm:pt>
    <dgm:pt modelId="{ABEF33FD-6AB2-42DF-A5AF-D80399A1B3EE}" type="pres">
      <dgm:prSet presAssocID="{D3FF33C4-42C2-4DE2-BE43-0A6B59DDB013}" presName="text" presStyleLbl="fgAcc0" presStyleIdx="0" presStyleCnt="1">
        <dgm:presLayoutVars>
          <dgm:chPref val="3"/>
        </dgm:presLayoutVars>
      </dgm:prSet>
      <dgm:spPr/>
      <dgm:t>
        <a:bodyPr/>
        <a:lstStyle/>
        <a:p>
          <a:endParaRPr lang="en-US"/>
        </a:p>
      </dgm:t>
    </dgm:pt>
    <dgm:pt modelId="{34846CC2-C4FC-4801-90D4-F3060C952E7C}" type="pres">
      <dgm:prSet presAssocID="{D3FF33C4-42C2-4DE2-BE43-0A6B59DDB013}" presName="hierChild2" presStyleCnt="0"/>
      <dgm:spPr/>
    </dgm:pt>
    <dgm:pt modelId="{A4A8E0E7-6D0D-49F2-9C6F-8BE9570D9360}" type="pres">
      <dgm:prSet presAssocID="{C950A792-1D39-4B2A-A467-CD1631846F57}" presName="Name10" presStyleLbl="parChTrans1D2" presStyleIdx="0" presStyleCnt="3"/>
      <dgm:spPr/>
      <dgm:t>
        <a:bodyPr/>
        <a:lstStyle/>
        <a:p>
          <a:endParaRPr lang="en-US"/>
        </a:p>
      </dgm:t>
    </dgm:pt>
    <dgm:pt modelId="{459AC753-2577-4D28-A5AB-7ECBF337B796}" type="pres">
      <dgm:prSet presAssocID="{8A325688-E4AE-4880-8999-A48341C76103}" presName="hierRoot2" presStyleCnt="0"/>
      <dgm:spPr/>
    </dgm:pt>
    <dgm:pt modelId="{57D86ADC-060A-40C8-9700-4E9B44CECFC5}" type="pres">
      <dgm:prSet presAssocID="{8A325688-E4AE-4880-8999-A48341C76103}" presName="composite2" presStyleCnt="0"/>
      <dgm:spPr/>
    </dgm:pt>
    <dgm:pt modelId="{06C58F26-8429-498A-96E5-E7F51C93EBFC}" type="pres">
      <dgm:prSet presAssocID="{8A325688-E4AE-4880-8999-A48341C76103}" presName="background2" presStyleLbl="node2" presStyleIdx="0" presStyleCnt="3"/>
      <dgm:spPr/>
    </dgm:pt>
    <dgm:pt modelId="{D33ACA4B-4131-401D-84E2-C3FAD05AB218}" type="pres">
      <dgm:prSet presAssocID="{8A325688-E4AE-4880-8999-A48341C76103}" presName="text2" presStyleLbl="fgAcc2" presStyleIdx="0" presStyleCnt="3">
        <dgm:presLayoutVars>
          <dgm:chPref val="3"/>
        </dgm:presLayoutVars>
      </dgm:prSet>
      <dgm:spPr/>
      <dgm:t>
        <a:bodyPr/>
        <a:lstStyle/>
        <a:p>
          <a:endParaRPr lang="en-US"/>
        </a:p>
      </dgm:t>
    </dgm:pt>
    <dgm:pt modelId="{B6EF9106-12FF-42B3-99EB-B66584CA96F2}" type="pres">
      <dgm:prSet presAssocID="{8A325688-E4AE-4880-8999-A48341C76103}" presName="hierChild3" presStyleCnt="0"/>
      <dgm:spPr/>
    </dgm:pt>
    <dgm:pt modelId="{F1415054-EED6-42C1-83B0-E6C98FDF120B}" type="pres">
      <dgm:prSet presAssocID="{247272A0-7E81-4E50-AC50-550A19AD9761}" presName="Name17" presStyleLbl="parChTrans1D3" presStyleIdx="0" presStyleCnt="4"/>
      <dgm:spPr/>
      <dgm:t>
        <a:bodyPr/>
        <a:lstStyle/>
        <a:p>
          <a:endParaRPr lang="en-US"/>
        </a:p>
      </dgm:t>
    </dgm:pt>
    <dgm:pt modelId="{C3882667-EA62-4DF2-A43C-AE2EC94B2C49}" type="pres">
      <dgm:prSet presAssocID="{FEC6526E-D7B3-4A32-8C42-A73B59E1DF31}" presName="hierRoot3" presStyleCnt="0"/>
      <dgm:spPr/>
    </dgm:pt>
    <dgm:pt modelId="{971DD395-DA26-4008-ACEA-C007AB414560}" type="pres">
      <dgm:prSet presAssocID="{FEC6526E-D7B3-4A32-8C42-A73B59E1DF31}" presName="composite3" presStyleCnt="0"/>
      <dgm:spPr/>
    </dgm:pt>
    <dgm:pt modelId="{7DEB5DD6-89B7-4D7E-9088-04B3937A2233}" type="pres">
      <dgm:prSet presAssocID="{FEC6526E-D7B3-4A32-8C42-A73B59E1DF31}" presName="background3" presStyleLbl="node3" presStyleIdx="0" presStyleCnt="4"/>
      <dgm:spPr/>
    </dgm:pt>
    <dgm:pt modelId="{0715B58A-A7F1-4154-8360-BCC663D43A92}" type="pres">
      <dgm:prSet presAssocID="{FEC6526E-D7B3-4A32-8C42-A73B59E1DF31}" presName="text3" presStyleLbl="fgAcc3" presStyleIdx="0" presStyleCnt="4" custScaleX="72362" custScaleY="62157" custLinFactNeighborX="-41454" custLinFactNeighborY="61577">
        <dgm:presLayoutVars>
          <dgm:chPref val="3"/>
        </dgm:presLayoutVars>
      </dgm:prSet>
      <dgm:spPr/>
      <dgm:t>
        <a:bodyPr/>
        <a:lstStyle/>
        <a:p>
          <a:endParaRPr lang="en-US"/>
        </a:p>
      </dgm:t>
    </dgm:pt>
    <dgm:pt modelId="{616D589B-F8BA-4D14-8194-E182126CCC8A}" type="pres">
      <dgm:prSet presAssocID="{FEC6526E-D7B3-4A32-8C42-A73B59E1DF31}" presName="hierChild4" presStyleCnt="0"/>
      <dgm:spPr/>
    </dgm:pt>
    <dgm:pt modelId="{39FD5A3A-8998-4792-8842-F563580595F8}" type="pres">
      <dgm:prSet presAssocID="{03127D39-B63C-4654-98DB-40C6C6451B07}" presName="Name10" presStyleLbl="parChTrans1D2" presStyleIdx="1" presStyleCnt="3"/>
      <dgm:spPr/>
      <dgm:t>
        <a:bodyPr/>
        <a:lstStyle/>
        <a:p>
          <a:endParaRPr lang="en-US"/>
        </a:p>
      </dgm:t>
    </dgm:pt>
    <dgm:pt modelId="{E5FCE207-12A2-4D79-BFEC-B3F6DB9311AE}" type="pres">
      <dgm:prSet presAssocID="{BF59A48E-B64A-4E85-A739-6DEAC3B6A01A}" presName="hierRoot2" presStyleCnt="0"/>
      <dgm:spPr/>
    </dgm:pt>
    <dgm:pt modelId="{C36211F6-E100-4FBC-A1E8-107869FB1575}" type="pres">
      <dgm:prSet presAssocID="{BF59A48E-B64A-4E85-A739-6DEAC3B6A01A}" presName="composite2" presStyleCnt="0"/>
      <dgm:spPr/>
    </dgm:pt>
    <dgm:pt modelId="{67CA6ABB-E9EC-4C32-96CF-27AA1DE16466}" type="pres">
      <dgm:prSet presAssocID="{BF59A48E-B64A-4E85-A739-6DEAC3B6A01A}" presName="background2" presStyleLbl="node2" presStyleIdx="1" presStyleCnt="3"/>
      <dgm:spPr/>
    </dgm:pt>
    <dgm:pt modelId="{41669A96-7898-454C-AB32-8CE0FDB43D52}" type="pres">
      <dgm:prSet presAssocID="{BF59A48E-B64A-4E85-A739-6DEAC3B6A01A}" presName="text2" presStyleLbl="fgAcc2" presStyleIdx="1" presStyleCnt="3">
        <dgm:presLayoutVars>
          <dgm:chPref val="3"/>
        </dgm:presLayoutVars>
      </dgm:prSet>
      <dgm:spPr/>
      <dgm:t>
        <a:bodyPr/>
        <a:lstStyle/>
        <a:p>
          <a:endParaRPr lang="en-US"/>
        </a:p>
      </dgm:t>
    </dgm:pt>
    <dgm:pt modelId="{5ED5BDC2-FFD8-45DB-BC08-DA9CB1E48D47}" type="pres">
      <dgm:prSet presAssocID="{BF59A48E-B64A-4E85-A739-6DEAC3B6A01A}" presName="hierChild3" presStyleCnt="0"/>
      <dgm:spPr/>
    </dgm:pt>
    <dgm:pt modelId="{7931BE07-DDF1-4BFC-9FC9-A3232ACC012E}" type="pres">
      <dgm:prSet presAssocID="{510CE386-81CF-4576-9E20-F473C49DCEC5}" presName="Name17" presStyleLbl="parChTrans1D3" presStyleIdx="1" presStyleCnt="4"/>
      <dgm:spPr/>
      <dgm:t>
        <a:bodyPr/>
        <a:lstStyle/>
        <a:p>
          <a:endParaRPr lang="en-US"/>
        </a:p>
      </dgm:t>
    </dgm:pt>
    <dgm:pt modelId="{23FA8176-3A99-4C98-BCEF-E34687EBE15D}" type="pres">
      <dgm:prSet presAssocID="{027D0904-6F68-4173-A89A-B74FDDD987B8}" presName="hierRoot3" presStyleCnt="0"/>
      <dgm:spPr/>
    </dgm:pt>
    <dgm:pt modelId="{8F36D2FD-1216-4789-B6A0-3E255B6862DF}" type="pres">
      <dgm:prSet presAssocID="{027D0904-6F68-4173-A89A-B74FDDD987B8}" presName="composite3" presStyleCnt="0"/>
      <dgm:spPr/>
    </dgm:pt>
    <dgm:pt modelId="{D37F6FA8-2DA7-46AC-B294-DAFCC88BA44F}" type="pres">
      <dgm:prSet presAssocID="{027D0904-6F68-4173-A89A-B74FDDD987B8}" presName="background3" presStyleLbl="node3" presStyleIdx="1" presStyleCnt="4"/>
      <dgm:spPr/>
    </dgm:pt>
    <dgm:pt modelId="{2A7CB497-2D0C-4EA1-9442-3401295080C5}" type="pres">
      <dgm:prSet presAssocID="{027D0904-6F68-4173-A89A-B74FDDD987B8}" presName="text3" presStyleLbl="fgAcc3" presStyleIdx="1" presStyleCnt="4" custScaleX="72362" custScaleY="62157" custLinFactNeighborX="-6055" custLinFactNeighborY="-3398">
        <dgm:presLayoutVars>
          <dgm:chPref val="3"/>
        </dgm:presLayoutVars>
      </dgm:prSet>
      <dgm:spPr/>
      <dgm:t>
        <a:bodyPr/>
        <a:lstStyle/>
        <a:p>
          <a:endParaRPr lang="en-US"/>
        </a:p>
      </dgm:t>
    </dgm:pt>
    <dgm:pt modelId="{776538DC-6977-4A3E-A9EA-849775323C26}" type="pres">
      <dgm:prSet presAssocID="{027D0904-6F68-4173-A89A-B74FDDD987B8}" presName="hierChild4" presStyleCnt="0"/>
      <dgm:spPr/>
    </dgm:pt>
    <dgm:pt modelId="{44164675-432C-42B7-A7A9-332C6CD3C190}" type="pres">
      <dgm:prSet presAssocID="{5A70EB20-140C-43DC-A66C-F7997692B6DB}" presName="Name17" presStyleLbl="parChTrans1D3" presStyleIdx="2" presStyleCnt="4"/>
      <dgm:spPr/>
      <dgm:t>
        <a:bodyPr/>
        <a:lstStyle/>
        <a:p>
          <a:endParaRPr lang="en-US"/>
        </a:p>
      </dgm:t>
    </dgm:pt>
    <dgm:pt modelId="{D9954468-1054-42FF-A876-FB148EF0E820}" type="pres">
      <dgm:prSet presAssocID="{E46353A7-55DA-4B2F-B5EC-ED3886085578}" presName="hierRoot3" presStyleCnt="0"/>
      <dgm:spPr/>
    </dgm:pt>
    <dgm:pt modelId="{9BEDA431-0877-4F87-BCFD-BE228661E3DD}" type="pres">
      <dgm:prSet presAssocID="{E46353A7-55DA-4B2F-B5EC-ED3886085578}" presName="composite3" presStyleCnt="0"/>
      <dgm:spPr/>
    </dgm:pt>
    <dgm:pt modelId="{BB35654D-F1D1-43B6-9866-452474B30AE3}" type="pres">
      <dgm:prSet presAssocID="{E46353A7-55DA-4B2F-B5EC-ED3886085578}" presName="background3" presStyleLbl="node3" presStyleIdx="2" presStyleCnt="4"/>
      <dgm:spPr/>
    </dgm:pt>
    <dgm:pt modelId="{AD51B6F8-CF78-47B4-8D92-C50C8736526E}" type="pres">
      <dgm:prSet presAssocID="{E46353A7-55DA-4B2F-B5EC-ED3886085578}" presName="text3" presStyleLbl="fgAcc3" presStyleIdx="2" presStyleCnt="4" custScaleX="65731" custScaleY="56462" custLinFactNeighborX="8912" custLinFactNeighborY="-1158">
        <dgm:presLayoutVars>
          <dgm:chPref val="3"/>
        </dgm:presLayoutVars>
      </dgm:prSet>
      <dgm:spPr/>
      <dgm:t>
        <a:bodyPr/>
        <a:lstStyle/>
        <a:p>
          <a:endParaRPr lang="en-US"/>
        </a:p>
      </dgm:t>
    </dgm:pt>
    <dgm:pt modelId="{B06F2C2F-4D24-464B-B72F-F4C62EC66F84}" type="pres">
      <dgm:prSet presAssocID="{E46353A7-55DA-4B2F-B5EC-ED3886085578}" presName="hierChild4" presStyleCnt="0"/>
      <dgm:spPr/>
    </dgm:pt>
    <dgm:pt modelId="{B1F7FF5C-96EA-4496-BD75-438C12FA889E}" type="pres">
      <dgm:prSet presAssocID="{294215A3-4E4A-4990-89B4-27A71489AC01}" presName="Name10" presStyleLbl="parChTrans1D2" presStyleIdx="2" presStyleCnt="3"/>
      <dgm:spPr/>
      <dgm:t>
        <a:bodyPr/>
        <a:lstStyle/>
        <a:p>
          <a:endParaRPr lang="en-US"/>
        </a:p>
      </dgm:t>
    </dgm:pt>
    <dgm:pt modelId="{F029C202-F55E-4A93-A97E-CCAFAB51FD5B}" type="pres">
      <dgm:prSet presAssocID="{290F0D2F-9EE4-4A0B-BDA8-1B930AC71103}" presName="hierRoot2" presStyleCnt="0"/>
      <dgm:spPr/>
    </dgm:pt>
    <dgm:pt modelId="{C850B5D7-6EC3-42BF-84E0-7C1BDA9B1CCA}" type="pres">
      <dgm:prSet presAssocID="{290F0D2F-9EE4-4A0B-BDA8-1B930AC71103}" presName="composite2" presStyleCnt="0"/>
      <dgm:spPr/>
    </dgm:pt>
    <dgm:pt modelId="{4668F851-B31C-4148-B8E6-B63DAE29EA02}" type="pres">
      <dgm:prSet presAssocID="{290F0D2F-9EE4-4A0B-BDA8-1B930AC71103}" presName="background2" presStyleLbl="node2" presStyleIdx="2" presStyleCnt="3"/>
      <dgm:spPr/>
    </dgm:pt>
    <dgm:pt modelId="{99A7F2F1-48AF-4455-9C47-9C08283843A9}" type="pres">
      <dgm:prSet presAssocID="{290F0D2F-9EE4-4A0B-BDA8-1B930AC71103}" presName="text2" presStyleLbl="fgAcc2" presStyleIdx="2" presStyleCnt="3">
        <dgm:presLayoutVars>
          <dgm:chPref val="3"/>
        </dgm:presLayoutVars>
      </dgm:prSet>
      <dgm:spPr/>
      <dgm:t>
        <a:bodyPr/>
        <a:lstStyle/>
        <a:p>
          <a:endParaRPr lang="en-US"/>
        </a:p>
      </dgm:t>
    </dgm:pt>
    <dgm:pt modelId="{9F6BBACB-67BD-45A9-900C-610137B7BD06}" type="pres">
      <dgm:prSet presAssocID="{290F0D2F-9EE4-4A0B-BDA8-1B930AC71103}" presName="hierChild3" presStyleCnt="0"/>
      <dgm:spPr/>
    </dgm:pt>
    <dgm:pt modelId="{B9646C56-B333-4134-90EF-082628AF721B}" type="pres">
      <dgm:prSet presAssocID="{D229767D-723A-4594-8881-920902F35F68}" presName="Name17" presStyleLbl="parChTrans1D3" presStyleIdx="3" presStyleCnt="4"/>
      <dgm:spPr/>
      <dgm:t>
        <a:bodyPr/>
        <a:lstStyle/>
        <a:p>
          <a:endParaRPr lang="en-US"/>
        </a:p>
      </dgm:t>
    </dgm:pt>
    <dgm:pt modelId="{0796D333-3476-4F52-9B7C-F22F2832CC13}" type="pres">
      <dgm:prSet presAssocID="{42024934-C11E-4228-BAFC-51BE258A977D}" presName="hierRoot3" presStyleCnt="0"/>
      <dgm:spPr/>
    </dgm:pt>
    <dgm:pt modelId="{744E9DBF-3662-4FF7-A028-D800FCBAD547}" type="pres">
      <dgm:prSet presAssocID="{42024934-C11E-4228-BAFC-51BE258A977D}" presName="composite3" presStyleCnt="0"/>
      <dgm:spPr/>
    </dgm:pt>
    <dgm:pt modelId="{3AEB9EDF-4DF1-4CDF-BAC3-579156B413DD}" type="pres">
      <dgm:prSet presAssocID="{42024934-C11E-4228-BAFC-51BE258A977D}" presName="background3" presStyleLbl="node3" presStyleIdx="3" presStyleCnt="4"/>
      <dgm:spPr/>
    </dgm:pt>
    <dgm:pt modelId="{C3C87E6B-FCA3-4B9D-9B2C-D1CCC3FD35F6}" type="pres">
      <dgm:prSet presAssocID="{42024934-C11E-4228-BAFC-51BE258A977D}" presName="text3" presStyleLbl="fgAcc3" presStyleIdx="3" presStyleCnt="4" custScaleX="65731" custScaleY="56462" custLinFactNeighborX="25530" custLinFactNeighborY="-1158">
        <dgm:presLayoutVars>
          <dgm:chPref val="3"/>
        </dgm:presLayoutVars>
      </dgm:prSet>
      <dgm:spPr/>
      <dgm:t>
        <a:bodyPr/>
        <a:lstStyle/>
        <a:p>
          <a:endParaRPr lang="en-US"/>
        </a:p>
      </dgm:t>
    </dgm:pt>
    <dgm:pt modelId="{2D2C68D3-75E4-444C-9A32-07D4EC3EC8F6}" type="pres">
      <dgm:prSet presAssocID="{42024934-C11E-4228-BAFC-51BE258A977D}" presName="hierChild4" presStyleCnt="0"/>
      <dgm:spPr/>
    </dgm:pt>
  </dgm:ptLst>
  <dgm:cxnLst>
    <dgm:cxn modelId="{76B94146-D93A-411D-9628-5D591B3BFDD9}" type="presOf" srcId="{247272A0-7E81-4E50-AC50-550A19AD9761}" destId="{F1415054-EED6-42C1-83B0-E6C98FDF120B}" srcOrd="0" destOrd="0" presId="urn:microsoft.com/office/officeart/2005/8/layout/hierarchy1"/>
    <dgm:cxn modelId="{451EC65D-AA83-40B1-B982-42EEB46215F6}" type="presOf" srcId="{D3FF33C4-42C2-4DE2-BE43-0A6B59DDB013}" destId="{ABEF33FD-6AB2-42DF-A5AF-D80399A1B3EE}" srcOrd="0" destOrd="0" presId="urn:microsoft.com/office/officeart/2005/8/layout/hierarchy1"/>
    <dgm:cxn modelId="{F2BB38CC-952C-4CF5-B584-EB4D6550E30A}" type="presOf" srcId="{8A325688-E4AE-4880-8999-A48341C76103}" destId="{D33ACA4B-4131-401D-84E2-C3FAD05AB218}" srcOrd="0" destOrd="0" presId="urn:microsoft.com/office/officeart/2005/8/layout/hierarchy1"/>
    <dgm:cxn modelId="{893D934E-F2C5-422A-8F9D-2B5A2C3EE151}" type="presOf" srcId="{C950A792-1D39-4B2A-A467-CD1631846F57}" destId="{A4A8E0E7-6D0D-49F2-9C6F-8BE9570D9360}" srcOrd="0" destOrd="0" presId="urn:microsoft.com/office/officeart/2005/8/layout/hierarchy1"/>
    <dgm:cxn modelId="{FB02680A-55EB-4485-807A-55291FF7CB20}" srcId="{290F0D2F-9EE4-4A0B-BDA8-1B930AC71103}" destId="{42024934-C11E-4228-BAFC-51BE258A977D}" srcOrd="0" destOrd="0" parTransId="{D229767D-723A-4594-8881-920902F35F68}" sibTransId="{328FF283-7B4F-4F83-A036-F8B6DD277DC5}"/>
    <dgm:cxn modelId="{1DC6F9CA-6341-4485-8C27-377530D0C2FF}" type="presOf" srcId="{290F0D2F-9EE4-4A0B-BDA8-1B930AC71103}" destId="{99A7F2F1-48AF-4455-9C47-9C08283843A9}" srcOrd="0" destOrd="0" presId="urn:microsoft.com/office/officeart/2005/8/layout/hierarchy1"/>
    <dgm:cxn modelId="{E9C1A067-9675-4210-9E05-470716117DCB}" type="presOf" srcId="{510CE386-81CF-4576-9E20-F473C49DCEC5}" destId="{7931BE07-DDF1-4BFC-9FC9-A3232ACC012E}" srcOrd="0" destOrd="0" presId="urn:microsoft.com/office/officeart/2005/8/layout/hierarchy1"/>
    <dgm:cxn modelId="{3C4229A1-4DD2-446C-A9BB-7DE64C232207}" type="presOf" srcId="{42024934-C11E-4228-BAFC-51BE258A977D}" destId="{C3C87E6B-FCA3-4B9D-9B2C-D1CCC3FD35F6}" srcOrd="0" destOrd="0" presId="urn:microsoft.com/office/officeart/2005/8/layout/hierarchy1"/>
    <dgm:cxn modelId="{114E68A6-E99B-4213-9B89-D08B476C9BEA}" type="presOf" srcId="{E9D1FFFC-5161-4792-AF22-94E6E37D9764}" destId="{55460B43-10E0-4720-83D6-615564364F9C}" srcOrd="0" destOrd="0" presId="urn:microsoft.com/office/officeart/2005/8/layout/hierarchy1"/>
    <dgm:cxn modelId="{09296E0D-3B2A-4752-BC67-A8D2FD861D1B}" srcId="{D3FF33C4-42C2-4DE2-BE43-0A6B59DDB013}" destId="{290F0D2F-9EE4-4A0B-BDA8-1B930AC71103}" srcOrd="2" destOrd="0" parTransId="{294215A3-4E4A-4990-89B4-27A71489AC01}" sibTransId="{66DAF859-2D53-4C19-83CE-E7F4377A174A}"/>
    <dgm:cxn modelId="{1779AC32-A50B-4EAA-912B-E2C7FFC71D44}" type="presOf" srcId="{E46353A7-55DA-4B2F-B5EC-ED3886085578}" destId="{AD51B6F8-CF78-47B4-8D92-C50C8736526E}" srcOrd="0" destOrd="0" presId="urn:microsoft.com/office/officeart/2005/8/layout/hierarchy1"/>
    <dgm:cxn modelId="{C840161B-617E-4D6B-941C-D07F7C37DC69}" srcId="{8A325688-E4AE-4880-8999-A48341C76103}" destId="{FEC6526E-D7B3-4A32-8C42-A73B59E1DF31}" srcOrd="0" destOrd="0" parTransId="{247272A0-7E81-4E50-AC50-550A19AD9761}" sibTransId="{1F868C19-1666-40D1-96F0-B4135D3AA538}"/>
    <dgm:cxn modelId="{4E6AE754-5CCE-4407-B77B-A9BB0CFE1FC7}" type="presOf" srcId="{BF59A48E-B64A-4E85-A739-6DEAC3B6A01A}" destId="{41669A96-7898-454C-AB32-8CE0FDB43D52}" srcOrd="0" destOrd="0" presId="urn:microsoft.com/office/officeart/2005/8/layout/hierarchy1"/>
    <dgm:cxn modelId="{4D370AB2-C7C6-45D1-BC2D-B2EFAFBA0988}" type="presOf" srcId="{294215A3-4E4A-4990-89B4-27A71489AC01}" destId="{B1F7FF5C-96EA-4496-BD75-438C12FA889E}" srcOrd="0" destOrd="0" presId="urn:microsoft.com/office/officeart/2005/8/layout/hierarchy1"/>
    <dgm:cxn modelId="{E88458F9-2FD4-4862-B6E9-D931283F48FF}" type="presOf" srcId="{FEC6526E-D7B3-4A32-8C42-A73B59E1DF31}" destId="{0715B58A-A7F1-4154-8360-BCC663D43A92}" srcOrd="0" destOrd="0" presId="urn:microsoft.com/office/officeart/2005/8/layout/hierarchy1"/>
    <dgm:cxn modelId="{F96A0289-7FB7-4B9B-8BCD-4F7ACED44697}" srcId="{E9D1FFFC-5161-4792-AF22-94E6E37D9764}" destId="{D3FF33C4-42C2-4DE2-BE43-0A6B59DDB013}" srcOrd="0" destOrd="0" parTransId="{A6E187D4-9A37-481C-942A-2C25606F996B}" sibTransId="{6EBBB7C3-12F4-4575-8401-8834DBC55DDD}"/>
    <dgm:cxn modelId="{D51B70E1-CC20-463C-BECC-93A42C20B587}" type="presOf" srcId="{027D0904-6F68-4173-A89A-B74FDDD987B8}" destId="{2A7CB497-2D0C-4EA1-9442-3401295080C5}" srcOrd="0" destOrd="0" presId="urn:microsoft.com/office/officeart/2005/8/layout/hierarchy1"/>
    <dgm:cxn modelId="{F91521E6-FD19-4D80-BB67-6BA876E5B688}" srcId="{D3FF33C4-42C2-4DE2-BE43-0A6B59DDB013}" destId="{BF59A48E-B64A-4E85-A739-6DEAC3B6A01A}" srcOrd="1" destOrd="0" parTransId="{03127D39-B63C-4654-98DB-40C6C6451B07}" sibTransId="{0B5D7EB2-8397-479E-A4BA-7E5876B4C173}"/>
    <dgm:cxn modelId="{165354BD-CDCC-4385-AF3D-45DAA7C2F022}" srcId="{BF59A48E-B64A-4E85-A739-6DEAC3B6A01A}" destId="{E46353A7-55DA-4B2F-B5EC-ED3886085578}" srcOrd="1" destOrd="0" parTransId="{5A70EB20-140C-43DC-A66C-F7997692B6DB}" sibTransId="{98D4F145-4C16-4389-9512-17553BE5EB7D}"/>
    <dgm:cxn modelId="{A577AC35-FB96-43D7-BB7E-6C203EEC0246}" type="presOf" srcId="{5A70EB20-140C-43DC-A66C-F7997692B6DB}" destId="{44164675-432C-42B7-A7A9-332C6CD3C190}" srcOrd="0" destOrd="0" presId="urn:microsoft.com/office/officeart/2005/8/layout/hierarchy1"/>
    <dgm:cxn modelId="{F34F9889-D771-4F6E-8BBE-880DCECC578E}" type="presOf" srcId="{03127D39-B63C-4654-98DB-40C6C6451B07}" destId="{39FD5A3A-8998-4792-8842-F563580595F8}" srcOrd="0" destOrd="0" presId="urn:microsoft.com/office/officeart/2005/8/layout/hierarchy1"/>
    <dgm:cxn modelId="{2ADC953F-858F-439F-BCD6-118E1E9DF44F}" srcId="{D3FF33C4-42C2-4DE2-BE43-0A6B59DDB013}" destId="{8A325688-E4AE-4880-8999-A48341C76103}" srcOrd="0" destOrd="0" parTransId="{C950A792-1D39-4B2A-A467-CD1631846F57}" sibTransId="{40407881-022C-48E1-BE96-4DA13B05EA3E}"/>
    <dgm:cxn modelId="{D0E088B6-6261-4963-A42F-1C01023D2C69}" srcId="{BF59A48E-B64A-4E85-A739-6DEAC3B6A01A}" destId="{027D0904-6F68-4173-A89A-B74FDDD987B8}" srcOrd="0" destOrd="0" parTransId="{510CE386-81CF-4576-9E20-F473C49DCEC5}" sibTransId="{218E0B2C-022A-47C4-B1E4-C0468DC95DF5}"/>
    <dgm:cxn modelId="{7BC5B140-F084-486C-9134-1F843E35FA8E}" type="presOf" srcId="{D229767D-723A-4594-8881-920902F35F68}" destId="{B9646C56-B333-4134-90EF-082628AF721B}" srcOrd="0" destOrd="0" presId="urn:microsoft.com/office/officeart/2005/8/layout/hierarchy1"/>
    <dgm:cxn modelId="{88E29405-8537-4E75-A38B-4773509D109A}" type="presParOf" srcId="{55460B43-10E0-4720-83D6-615564364F9C}" destId="{5FE360EA-FDF3-4A06-A307-12E68B1A9B70}" srcOrd="0" destOrd="0" presId="urn:microsoft.com/office/officeart/2005/8/layout/hierarchy1"/>
    <dgm:cxn modelId="{CEC4D4EC-79EB-485E-9F69-317FE08FE282}" type="presParOf" srcId="{5FE360EA-FDF3-4A06-A307-12E68B1A9B70}" destId="{E9FAC79A-E3E3-449E-A46F-E30118D82C0A}" srcOrd="0" destOrd="0" presId="urn:microsoft.com/office/officeart/2005/8/layout/hierarchy1"/>
    <dgm:cxn modelId="{DD2C76DE-028D-4217-A4C6-E12C9C48F4D8}" type="presParOf" srcId="{E9FAC79A-E3E3-449E-A46F-E30118D82C0A}" destId="{0F2DD9E2-8C69-453D-865F-ADAF56A19175}" srcOrd="0" destOrd="0" presId="urn:microsoft.com/office/officeart/2005/8/layout/hierarchy1"/>
    <dgm:cxn modelId="{BE85582B-478E-4CC2-AB2A-E7B4D8D24ED5}" type="presParOf" srcId="{E9FAC79A-E3E3-449E-A46F-E30118D82C0A}" destId="{ABEF33FD-6AB2-42DF-A5AF-D80399A1B3EE}" srcOrd="1" destOrd="0" presId="urn:microsoft.com/office/officeart/2005/8/layout/hierarchy1"/>
    <dgm:cxn modelId="{A182E685-110A-4B38-B9AB-4E6BBCA5F4F9}" type="presParOf" srcId="{5FE360EA-FDF3-4A06-A307-12E68B1A9B70}" destId="{34846CC2-C4FC-4801-90D4-F3060C952E7C}" srcOrd="1" destOrd="0" presId="urn:microsoft.com/office/officeart/2005/8/layout/hierarchy1"/>
    <dgm:cxn modelId="{F21FE7A4-BF86-47F0-B023-E764863059CE}" type="presParOf" srcId="{34846CC2-C4FC-4801-90D4-F3060C952E7C}" destId="{A4A8E0E7-6D0D-49F2-9C6F-8BE9570D9360}" srcOrd="0" destOrd="0" presId="urn:microsoft.com/office/officeart/2005/8/layout/hierarchy1"/>
    <dgm:cxn modelId="{888ABB26-957F-4D3B-A354-D5A3C9D6B876}" type="presParOf" srcId="{34846CC2-C4FC-4801-90D4-F3060C952E7C}" destId="{459AC753-2577-4D28-A5AB-7ECBF337B796}" srcOrd="1" destOrd="0" presId="urn:microsoft.com/office/officeart/2005/8/layout/hierarchy1"/>
    <dgm:cxn modelId="{8407F7A7-FF35-4997-87F3-A7C0278FBE5C}" type="presParOf" srcId="{459AC753-2577-4D28-A5AB-7ECBF337B796}" destId="{57D86ADC-060A-40C8-9700-4E9B44CECFC5}" srcOrd="0" destOrd="0" presId="urn:microsoft.com/office/officeart/2005/8/layout/hierarchy1"/>
    <dgm:cxn modelId="{A4AE3F45-2D8F-44EB-AD1E-D589A4A5B04E}" type="presParOf" srcId="{57D86ADC-060A-40C8-9700-4E9B44CECFC5}" destId="{06C58F26-8429-498A-96E5-E7F51C93EBFC}" srcOrd="0" destOrd="0" presId="urn:microsoft.com/office/officeart/2005/8/layout/hierarchy1"/>
    <dgm:cxn modelId="{687963D6-1CE5-47CB-BADC-C3EB06303A2B}" type="presParOf" srcId="{57D86ADC-060A-40C8-9700-4E9B44CECFC5}" destId="{D33ACA4B-4131-401D-84E2-C3FAD05AB218}" srcOrd="1" destOrd="0" presId="urn:microsoft.com/office/officeart/2005/8/layout/hierarchy1"/>
    <dgm:cxn modelId="{0470F3E9-FDBF-4793-B6D1-E23626270D8F}" type="presParOf" srcId="{459AC753-2577-4D28-A5AB-7ECBF337B796}" destId="{B6EF9106-12FF-42B3-99EB-B66584CA96F2}" srcOrd="1" destOrd="0" presId="urn:microsoft.com/office/officeart/2005/8/layout/hierarchy1"/>
    <dgm:cxn modelId="{30786035-DEC6-4864-83C9-496454EE94BA}" type="presParOf" srcId="{B6EF9106-12FF-42B3-99EB-B66584CA96F2}" destId="{F1415054-EED6-42C1-83B0-E6C98FDF120B}" srcOrd="0" destOrd="0" presId="urn:microsoft.com/office/officeart/2005/8/layout/hierarchy1"/>
    <dgm:cxn modelId="{FCF865DA-0E10-41BE-A668-E35B7B93761A}" type="presParOf" srcId="{B6EF9106-12FF-42B3-99EB-B66584CA96F2}" destId="{C3882667-EA62-4DF2-A43C-AE2EC94B2C49}" srcOrd="1" destOrd="0" presId="urn:microsoft.com/office/officeart/2005/8/layout/hierarchy1"/>
    <dgm:cxn modelId="{2E94B528-A6BF-40FF-9C82-CA49E3B3F449}" type="presParOf" srcId="{C3882667-EA62-4DF2-A43C-AE2EC94B2C49}" destId="{971DD395-DA26-4008-ACEA-C007AB414560}" srcOrd="0" destOrd="0" presId="urn:microsoft.com/office/officeart/2005/8/layout/hierarchy1"/>
    <dgm:cxn modelId="{DC804EE9-1AF4-4C4E-9126-D12848A233C6}" type="presParOf" srcId="{971DD395-DA26-4008-ACEA-C007AB414560}" destId="{7DEB5DD6-89B7-4D7E-9088-04B3937A2233}" srcOrd="0" destOrd="0" presId="urn:microsoft.com/office/officeart/2005/8/layout/hierarchy1"/>
    <dgm:cxn modelId="{0F8A3BF6-3F80-4356-92B7-6826FFA9CE3B}" type="presParOf" srcId="{971DD395-DA26-4008-ACEA-C007AB414560}" destId="{0715B58A-A7F1-4154-8360-BCC663D43A92}" srcOrd="1" destOrd="0" presId="urn:microsoft.com/office/officeart/2005/8/layout/hierarchy1"/>
    <dgm:cxn modelId="{6105B898-61EF-4580-9B45-81AF1E438348}" type="presParOf" srcId="{C3882667-EA62-4DF2-A43C-AE2EC94B2C49}" destId="{616D589B-F8BA-4D14-8194-E182126CCC8A}" srcOrd="1" destOrd="0" presId="urn:microsoft.com/office/officeart/2005/8/layout/hierarchy1"/>
    <dgm:cxn modelId="{15DCA9D7-40BC-4AC0-A0AE-2C3F04AFC471}" type="presParOf" srcId="{34846CC2-C4FC-4801-90D4-F3060C952E7C}" destId="{39FD5A3A-8998-4792-8842-F563580595F8}" srcOrd="2" destOrd="0" presId="urn:microsoft.com/office/officeart/2005/8/layout/hierarchy1"/>
    <dgm:cxn modelId="{953D6A5C-211B-4798-9201-6B4ED8E11E54}" type="presParOf" srcId="{34846CC2-C4FC-4801-90D4-F3060C952E7C}" destId="{E5FCE207-12A2-4D79-BFEC-B3F6DB9311AE}" srcOrd="3" destOrd="0" presId="urn:microsoft.com/office/officeart/2005/8/layout/hierarchy1"/>
    <dgm:cxn modelId="{D61BFB74-5A29-4657-8C05-BC67756561EA}" type="presParOf" srcId="{E5FCE207-12A2-4D79-BFEC-B3F6DB9311AE}" destId="{C36211F6-E100-4FBC-A1E8-107869FB1575}" srcOrd="0" destOrd="0" presId="urn:microsoft.com/office/officeart/2005/8/layout/hierarchy1"/>
    <dgm:cxn modelId="{EE482198-5B89-4214-A96D-3714DBF94C0D}" type="presParOf" srcId="{C36211F6-E100-4FBC-A1E8-107869FB1575}" destId="{67CA6ABB-E9EC-4C32-96CF-27AA1DE16466}" srcOrd="0" destOrd="0" presId="urn:microsoft.com/office/officeart/2005/8/layout/hierarchy1"/>
    <dgm:cxn modelId="{B899A266-D78C-4011-B124-5B04F39F99F2}" type="presParOf" srcId="{C36211F6-E100-4FBC-A1E8-107869FB1575}" destId="{41669A96-7898-454C-AB32-8CE0FDB43D52}" srcOrd="1" destOrd="0" presId="urn:microsoft.com/office/officeart/2005/8/layout/hierarchy1"/>
    <dgm:cxn modelId="{4B5B0C2F-1814-4B83-A886-CEF116524A40}" type="presParOf" srcId="{E5FCE207-12A2-4D79-BFEC-B3F6DB9311AE}" destId="{5ED5BDC2-FFD8-45DB-BC08-DA9CB1E48D47}" srcOrd="1" destOrd="0" presId="urn:microsoft.com/office/officeart/2005/8/layout/hierarchy1"/>
    <dgm:cxn modelId="{AB8FE279-805E-495E-B6DE-0C3FF0262DBE}" type="presParOf" srcId="{5ED5BDC2-FFD8-45DB-BC08-DA9CB1E48D47}" destId="{7931BE07-DDF1-4BFC-9FC9-A3232ACC012E}" srcOrd="0" destOrd="0" presId="urn:microsoft.com/office/officeart/2005/8/layout/hierarchy1"/>
    <dgm:cxn modelId="{4857A285-B062-4817-BF9A-BA3618E54EE4}" type="presParOf" srcId="{5ED5BDC2-FFD8-45DB-BC08-DA9CB1E48D47}" destId="{23FA8176-3A99-4C98-BCEF-E34687EBE15D}" srcOrd="1" destOrd="0" presId="urn:microsoft.com/office/officeart/2005/8/layout/hierarchy1"/>
    <dgm:cxn modelId="{6E31732F-869A-4650-AD2B-1CD59E9239CD}" type="presParOf" srcId="{23FA8176-3A99-4C98-BCEF-E34687EBE15D}" destId="{8F36D2FD-1216-4789-B6A0-3E255B6862DF}" srcOrd="0" destOrd="0" presId="urn:microsoft.com/office/officeart/2005/8/layout/hierarchy1"/>
    <dgm:cxn modelId="{6AD69A77-555C-46AE-B0FC-F9118031BD22}" type="presParOf" srcId="{8F36D2FD-1216-4789-B6A0-3E255B6862DF}" destId="{D37F6FA8-2DA7-46AC-B294-DAFCC88BA44F}" srcOrd="0" destOrd="0" presId="urn:microsoft.com/office/officeart/2005/8/layout/hierarchy1"/>
    <dgm:cxn modelId="{BE8B18B4-A558-4C8A-BE64-F9EB744A2DAE}" type="presParOf" srcId="{8F36D2FD-1216-4789-B6A0-3E255B6862DF}" destId="{2A7CB497-2D0C-4EA1-9442-3401295080C5}" srcOrd="1" destOrd="0" presId="urn:microsoft.com/office/officeart/2005/8/layout/hierarchy1"/>
    <dgm:cxn modelId="{55FAE903-A55B-472E-AFE0-E03E98400669}" type="presParOf" srcId="{23FA8176-3A99-4C98-BCEF-E34687EBE15D}" destId="{776538DC-6977-4A3E-A9EA-849775323C26}" srcOrd="1" destOrd="0" presId="urn:microsoft.com/office/officeart/2005/8/layout/hierarchy1"/>
    <dgm:cxn modelId="{3FF0DCE1-9D3D-410B-9219-8603FD8371D2}" type="presParOf" srcId="{5ED5BDC2-FFD8-45DB-BC08-DA9CB1E48D47}" destId="{44164675-432C-42B7-A7A9-332C6CD3C190}" srcOrd="2" destOrd="0" presId="urn:microsoft.com/office/officeart/2005/8/layout/hierarchy1"/>
    <dgm:cxn modelId="{F366E385-DA85-4315-8C04-1A0D4D0B6AAD}" type="presParOf" srcId="{5ED5BDC2-FFD8-45DB-BC08-DA9CB1E48D47}" destId="{D9954468-1054-42FF-A876-FB148EF0E820}" srcOrd="3" destOrd="0" presId="urn:microsoft.com/office/officeart/2005/8/layout/hierarchy1"/>
    <dgm:cxn modelId="{2BBA2FEA-20B3-4BC4-8814-AEC805D1E908}" type="presParOf" srcId="{D9954468-1054-42FF-A876-FB148EF0E820}" destId="{9BEDA431-0877-4F87-BCFD-BE228661E3DD}" srcOrd="0" destOrd="0" presId="urn:microsoft.com/office/officeart/2005/8/layout/hierarchy1"/>
    <dgm:cxn modelId="{1310967F-373B-4C51-B1B7-78D0E1A4BD02}" type="presParOf" srcId="{9BEDA431-0877-4F87-BCFD-BE228661E3DD}" destId="{BB35654D-F1D1-43B6-9866-452474B30AE3}" srcOrd="0" destOrd="0" presId="urn:microsoft.com/office/officeart/2005/8/layout/hierarchy1"/>
    <dgm:cxn modelId="{F5C83E56-0CFF-40F5-98C8-53BDE71F95C2}" type="presParOf" srcId="{9BEDA431-0877-4F87-BCFD-BE228661E3DD}" destId="{AD51B6F8-CF78-47B4-8D92-C50C8736526E}" srcOrd="1" destOrd="0" presId="urn:microsoft.com/office/officeart/2005/8/layout/hierarchy1"/>
    <dgm:cxn modelId="{AD31C8C5-960D-4220-86D0-03C696959A1D}" type="presParOf" srcId="{D9954468-1054-42FF-A876-FB148EF0E820}" destId="{B06F2C2F-4D24-464B-B72F-F4C62EC66F84}" srcOrd="1" destOrd="0" presId="urn:microsoft.com/office/officeart/2005/8/layout/hierarchy1"/>
    <dgm:cxn modelId="{14A12DDE-AF4D-460E-9442-59FDD1C70508}" type="presParOf" srcId="{34846CC2-C4FC-4801-90D4-F3060C952E7C}" destId="{B1F7FF5C-96EA-4496-BD75-438C12FA889E}" srcOrd="4" destOrd="0" presId="urn:microsoft.com/office/officeart/2005/8/layout/hierarchy1"/>
    <dgm:cxn modelId="{123E73C8-88A8-427D-A03B-CBF2F78E83B5}" type="presParOf" srcId="{34846CC2-C4FC-4801-90D4-F3060C952E7C}" destId="{F029C202-F55E-4A93-A97E-CCAFAB51FD5B}" srcOrd="5" destOrd="0" presId="urn:microsoft.com/office/officeart/2005/8/layout/hierarchy1"/>
    <dgm:cxn modelId="{045E5F1B-0D65-4217-9267-61B1D2EB0B71}" type="presParOf" srcId="{F029C202-F55E-4A93-A97E-CCAFAB51FD5B}" destId="{C850B5D7-6EC3-42BF-84E0-7C1BDA9B1CCA}" srcOrd="0" destOrd="0" presId="urn:microsoft.com/office/officeart/2005/8/layout/hierarchy1"/>
    <dgm:cxn modelId="{3CCC3B93-FF0D-4736-AA09-D3AF43CFFE49}" type="presParOf" srcId="{C850B5D7-6EC3-42BF-84E0-7C1BDA9B1CCA}" destId="{4668F851-B31C-4148-B8E6-B63DAE29EA02}" srcOrd="0" destOrd="0" presId="urn:microsoft.com/office/officeart/2005/8/layout/hierarchy1"/>
    <dgm:cxn modelId="{A757D651-F1E8-45BB-95AE-8C35483B8EC4}" type="presParOf" srcId="{C850B5D7-6EC3-42BF-84E0-7C1BDA9B1CCA}" destId="{99A7F2F1-48AF-4455-9C47-9C08283843A9}" srcOrd="1" destOrd="0" presId="urn:microsoft.com/office/officeart/2005/8/layout/hierarchy1"/>
    <dgm:cxn modelId="{4EF91863-5528-4CEE-8BDD-139DCD76608B}" type="presParOf" srcId="{F029C202-F55E-4A93-A97E-CCAFAB51FD5B}" destId="{9F6BBACB-67BD-45A9-900C-610137B7BD06}" srcOrd="1" destOrd="0" presId="urn:microsoft.com/office/officeart/2005/8/layout/hierarchy1"/>
    <dgm:cxn modelId="{80F9F83F-5238-4739-8AB8-38ACBDA07159}" type="presParOf" srcId="{9F6BBACB-67BD-45A9-900C-610137B7BD06}" destId="{B9646C56-B333-4134-90EF-082628AF721B}" srcOrd="0" destOrd="0" presId="urn:microsoft.com/office/officeart/2005/8/layout/hierarchy1"/>
    <dgm:cxn modelId="{220718E9-9C29-4927-BCE8-F719F3F9DE96}" type="presParOf" srcId="{9F6BBACB-67BD-45A9-900C-610137B7BD06}" destId="{0796D333-3476-4F52-9B7C-F22F2832CC13}" srcOrd="1" destOrd="0" presId="urn:microsoft.com/office/officeart/2005/8/layout/hierarchy1"/>
    <dgm:cxn modelId="{46A3E4B2-F3AB-4C6D-93F9-0B12A31C897C}" type="presParOf" srcId="{0796D333-3476-4F52-9B7C-F22F2832CC13}" destId="{744E9DBF-3662-4FF7-A028-D800FCBAD547}" srcOrd="0" destOrd="0" presId="urn:microsoft.com/office/officeart/2005/8/layout/hierarchy1"/>
    <dgm:cxn modelId="{00F6D29B-72D8-4EC1-871E-814FA52E2180}" type="presParOf" srcId="{744E9DBF-3662-4FF7-A028-D800FCBAD547}" destId="{3AEB9EDF-4DF1-4CDF-BAC3-579156B413DD}" srcOrd="0" destOrd="0" presId="urn:microsoft.com/office/officeart/2005/8/layout/hierarchy1"/>
    <dgm:cxn modelId="{776F1B00-A916-461B-A2C9-61DD7428945F}" type="presParOf" srcId="{744E9DBF-3662-4FF7-A028-D800FCBAD547}" destId="{C3C87E6B-FCA3-4B9D-9B2C-D1CCC3FD35F6}" srcOrd="1" destOrd="0" presId="urn:microsoft.com/office/officeart/2005/8/layout/hierarchy1"/>
    <dgm:cxn modelId="{C8A51925-D832-4F8D-8457-C450FE0DB5B5}" type="presParOf" srcId="{0796D333-3476-4F52-9B7C-F22F2832CC13}" destId="{2D2C68D3-75E4-444C-9A32-07D4EC3EC8F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10354-0CCA-49F5-A2A9-C30A64018C6F}">
      <dsp:nvSpPr>
        <dsp:cNvPr id="0" name=""/>
        <dsp:cNvSpPr/>
      </dsp:nvSpPr>
      <dsp:spPr>
        <a:xfrm>
          <a:off x="136538" y="744650"/>
          <a:ext cx="1489660" cy="967491"/>
        </a:xfrm>
        <a:prstGeom prst="roundRect">
          <a:avLst>
            <a:gd name="adj" fmla="val 10000"/>
          </a:avLst>
        </a:prstGeom>
        <a:solidFill>
          <a:schemeClr val="tx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Times New Roman" panose="02020603050405020304" pitchFamily="18" charset="0"/>
              <a:cs typeface="Times New Roman" panose="02020603050405020304" pitchFamily="18" charset="0"/>
            </a:rPr>
            <a:t>Activity</a:t>
          </a:r>
        </a:p>
        <a:p>
          <a:pPr lvl="0" algn="ctr" defTabSz="711200">
            <a:lnSpc>
              <a:spcPct val="90000"/>
            </a:lnSpc>
            <a:spcBef>
              <a:spcPct val="0"/>
            </a:spcBef>
            <a:spcAft>
              <a:spcPct val="35000"/>
            </a:spcAft>
          </a:pPr>
          <a:r>
            <a:rPr lang="en-US" sz="1600" kern="1200" dirty="0" smtClean="0">
              <a:solidFill>
                <a:schemeClr val="tx1"/>
              </a:solidFill>
              <a:latin typeface="Times New Roman" panose="02020603050405020304" pitchFamily="18" charset="0"/>
              <a:cs typeface="Times New Roman" panose="02020603050405020304" pitchFamily="18" charset="0"/>
            </a:rPr>
            <a:t>Deposits</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164875" y="772987"/>
        <a:ext cx="1432986" cy="910817"/>
      </dsp:txXfrm>
    </dsp:sp>
    <dsp:sp modelId="{E5C41000-0EB3-457C-9D67-19A7B5BA5E1A}">
      <dsp:nvSpPr>
        <dsp:cNvPr id="0" name=""/>
        <dsp:cNvSpPr/>
      </dsp:nvSpPr>
      <dsp:spPr>
        <a:xfrm>
          <a:off x="285504" y="1712141"/>
          <a:ext cx="216300" cy="733945"/>
        </a:xfrm>
        <a:custGeom>
          <a:avLst/>
          <a:gdLst/>
          <a:ahLst/>
          <a:cxnLst/>
          <a:rect l="0" t="0" r="0" b="0"/>
          <a:pathLst>
            <a:path>
              <a:moveTo>
                <a:pt x="0" y="0"/>
              </a:moveTo>
              <a:lnTo>
                <a:pt x="0" y="733945"/>
              </a:lnTo>
              <a:lnTo>
                <a:pt x="216300" y="733945"/>
              </a:lnTo>
            </a:path>
          </a:pathLst>
        </a:custGeom>
        <a:noFill/>
        <a:ln w="1587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AA99EC3D-3D1C-45D6-9DE6-2281A4260EE6}">
      <dsp:nvSpPr>
        <dsp:cNvPr id="0" name=""/>
        <dsp:cNvSpPr/>
      </dsp:nvSpPr>
      <dsp:spPr>
        <a:xfrm>
          <a:off x="501805" y="1996580"/>
          <a:ext cx="1438420" cy="899012"/>
        </a:xfrm>
        <a:prstGeom prst="roundRect">
          <a:avLst>
            <a:gd name="adj" fmla="val 10000"/>
          </a:avLst>
        </a:prstGeom>
        <a:solidFill>
          <a:schemeClr val="tx2">
            <a:lumMod val="60000"/>
            <a:lumOff val="40000"/>
            <a:alpha val="90000"/>
          </a:schemeClr>
        </a:solidFill>
        <a:ln w="15875"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Savings Account</a:t>
          </a:r>
          <a:endParaRPr lang="en-US" sz="1600" kern="1200" dirty="0">
            <a:latin typeface="Times New Roman" panose="02020603050405020304" pitchFamily="18" charset="0"/>
            <a:cs typeface="Times New Roman" panose="02020603050405020304" pitchFamily="18" charset="0"/>
          </a:endParaRPr>
        </a:p>
      </dsp:txBody>
      <dsp:txXfrm>
        <a:off x="528136" y="2022911"/>
        <a:ext cx="1385758" cy="846350"/>
      </dsp:txXfrm>
    </dsp:sp>
    <dsp:sp modelId="{DC711302-F09D-4058-ACB2-0D6EEAACF5AB}">
      <dsp:nvSpPr>
        <dsp:cNvPr id="0" name=""/>
        <dsp:cNvSpPr/>
      </dsp:nvSpPr>
      <dsp:spPr>
        <a:xfrm>
          <a:off x="4526809" y="2059992"/>
          <a:ext cx="1438669" cy="902510"/>
        </a:xfrm>
        <a:prstGeom prst="roundRect">
          <a:avLst>
            <a:gd name="adj" fmla="val 10000"/>
          </a:avLst>
        </a:prstGeom>
        <a:solidFill>
          <a:schemeClr val="tx2">
            <a:lumMod val="60000"/>
            <a:lum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Times New Roman" panose="02020603050405020304" pitchFamily="18" charset="0"/>
              <a:cs typeface="Times New Roman" panose="02020603050405020304" pitchFamily="18" charset="0"/>
            </a:rPr>
            <a:t>Checking Account</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4553243" y="2086426"/>
        <a:ext cx="1385801" cy="849642"/>
      </dsp:txXfrm>
    </dsp:sp>
    <dsp:sp modelId="{4309E141-862E-467A-824C-D5D3DF27ED91}">
      <dsp:nvSpPr>
        <dsp:cNvPr id="0" name=""/>
        <dsp:cNvSpPr/>
      </dsp:nvSpPr>
      <dsp:spPr>
        <a:xfrm>
          <a:off x="4670676" y="2962503"/>
          <a:ext cx="377380" cy="665712"/>
        </a:xfrm>
        <a:custGeom>
          <a:avLst/>
          <a:gdLst/>
          <a:ahLst/>
          <a:cxnLst/>
          <a:rect l="0" t="0" r="0" b="0"/>
          <a:pathLst>
            <a:path>
              <a:moveTo>
                <a:pt x="0" y="0"/>
              </a:moveTo>
              <a:lnTo>
                <a:pt x="0" y="665712"/>
              </a:lnTo>
              <a:lnTo>
                <a:pt x="377380" y="665712"/>
              </a:lnTo>
            </a:path>
          </a:pathLst>
        </a:custGeom>
        <a:noFill/>
        <a:ln w="15875" cap="flat" cmpd="sng" algn="ctr">
          <a:solidFill>
            <a:schemeClr val="tx1"/>
          </a:solidFill>
          <a:prstDash val="solid"/>
        </a:ln>
        <a:effectLst/>
      </dsp:spPr>
      <dsp:style>
        <a:lnRef idx="2">
          <a:scrgbClr r="0" g="0" b="0"/>
        </a:lnRef>
        <a:fillRef idx="0">
          <a:scrgbClr r="0" g="0" b="0"/>
        </a:fillRef>
        <a:effectRef idx="0">
          <a:scrgbClr r="0" g="0" b="0"/>
        </a:effectRef>
        <a:fontRef idx="minor"/>
      </dsp:style>
    </dsp:sp>
    <dsp:sp modelId="{6315C997-A7BA-41F9-9E0C-4C395BF990A4}">
      <dsp:nvSpPr>
        <dsp:cNvPr id="0" name=""/>
        <dsp:cNvSpPr/>
      </dsp:nvSpPr>
      <dsp:spPr>
        <a:xfrm>
          <a:off x="5048056" y="3176960"/>
          <a:ext cx="1438629" cy="902510"/>
        </a:xfrm>
        <a:prstGeom prst="roundRect">
          <a:avLst>
            <a:gd name="adj" fmla="val 10000"/>
          </a:avLst>
        </a:prstGeom>
        <a:solidFill>
          <a:schemeClr val="tx2">
            <a:lumMod val="60000"/>
            <a:lumOff val="40000"/>
            <a:alpha val="90000"/>
          </a:schemeClr>
        </a:solidFill>
        <a:ln w="15875"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Times New Roman" panose="02020603050405020304" pitchFamily="18" charset="0"/>
              <a:cs typeface="Times New Roman" panose="02020603050405020304" pitchFamily="18" charset="0"/>
            </a:rPr>
            <a:t>Activity</a:t>
          </a:r>
        </a:p>
        <a:p>
          <a:pPr lvl="0" algn="ctr" defTabSz="711200">
            <a:lnSpc>
              <a:spcPct val="90000"/>
            </a:lnSpc>
            <a:spcBef>
              <a:spcPct val="0"/>
            </a:spcBef>
            <a:spcAft>
              <a:spcPct val="35000"/>
            </a:spcAft>
          </a:pPr>
          <a:r>
            <a:rPr lang="en-US" sz="1600" kern="1200" dirty="0" smtClean="0">
              <a:solidFill>
                <a:schemeClr val="tx1"/>
              </a:solidFill>
              <a:latin typeface="Times New Roman" panose="02020603050405020304" pitchFamily="18" charset="0"/>
              <a:cs typeface="Times New Roman" panose="02020603050405020304" pitchFamily="18" charset="0"/>
            </a:rPr>
            <a:t>Disbursements</a:t>
          </a:r>
          <a:endParaRPr lang="en-US" sz="1600" kern="1200" dirty="0">
            <a:solidFill>
              <a:schemeClr val="tx1"/>
            </a:solidFill>
            <a:latin typeface="Times New Roman" panose="02020603050405020304" pitchFamily="18" charset="0"/>
            <a:cs typeface="Times New Roman" panose="02020603050405020304" pitchFamily="18" charset="0"/>
          </a:endParaRPr>
        </a:p>
      </dsp:txBody>
      <dsp:txXfrm>
        <a:off x="5074490" y="3203394"/>
        <a:ext cx="1385761" cy="8496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46C56-B333-4134-90EF-082628AF721B}">
      <dsp:nvSpPr>
        <dsp:cNvPr id="0" name=""/>
        <dsp:cNvSpPr/>
      </dsp:nvSpPr>
      <dsp:spPr>
        <a:xfrm>
          <a:off x="5107946" y="2390763"/>
          <a:ext cx="390671" cy="433794"/>
        </a:xfrm>
        <a:custGeom>
          <a:avLst/>
          <a:gdLst/>
          <a:ahLst/>
          <a:cxnLst/>
          <a:rect l="0" t="0" r="0" b="0"/>
          <a:pathLst>
            <a:path>
              <a:moveTo>
                <a:pt x="0" y="0"/>
              </a:moveTo>
              <a:lnTo>
                <a:pt x="0" y="292033"/>
              </a:lnTo>
              <a:lnTo>
                <a:pt x="390671" y="292033"/>
              </a:lnTo>
              <a:lnTo>
                <a:pt x="390671" y="433794"/>
              </a:lnTo>
            </a:path>
          </a:pathLst>
        </a:custGeom>
        <a:noFill/>
        <a:ln w="15875" cap="flat" cmpd="sng" algn="ctr">
          <a:solidFill>
            <a:schemeClr val="dk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1F7FF5C-96EA-4496-BD75-438C12FA889E}">
      <dsp:nvSpPr>
        <dsp:cNvPr id="0" name=""/>
        <dsp:cNvSpPr/>
      </dsp:nvSpPr>
      <dsp:spPr>
        <a:xfrm>
          <a:off x="3012992" y="974011"/>
          <a:ext cx="2094953" cy="445046"/>
        </a:xfrm>
        <a:custGeom>
          <a:avLst/>
          <a:gdLst/>
          <a:ahLst/>
          <a:cxnLst/>
          <a:rect l="0" t="0" r="0" b="0"/>
          <a:pathLst>
            <a:path>
              <a:moveTo>
                <a:pt x="0" y="0"/>
              </a:moveTo>
              <a:lnTo>
                <a:pt x="0" y="303286"/>
              </a:lnTo>
              <a:lnTo>
                <a:pt x="2094953" y="303286"/>
              </a:lnTo>
              <a:lnTo>
                <a:pt x="2094953" y="445046"/>
              </a:lnTo>
            </a:path>
          </a:pathLst>
        </a:custGeom>
        <a:noFill/>
        <a:ln w="15875"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4164675-432C-42B7-A7A9-332C6CD3C190}">
      <dsp:nvSpPr>
        <dsp:cNvPr id="0" name=""/>
        <dsp:cNvSpPr/>
      </dsp:nvSpPr>
      <dsp:spPr>
        <a:xfrm>
          <a:off x="3038360" y="2390763"/>
          <a:ext cx="860061" cy="433794"/>
        </a:xfrm>
        <a:custGeom>
          <a:avLst/>
          <a:gdLst/>
          <a:ahLst/>
          <a:cxnLst/>
          <a:rect l="0" t="0" r="0" b="0"/>
          <a:pathLst>
            <a:path>
              <a:moveTo>
                <a:pt x="0" y="0"/>
              </a:moveTo>
              <a:lnTo>
                <a:pt x="0" y="292033"/>
              </a:lnTo>
              <a:lnTo>
                <a:pt x="860061" y="292033"/>
              </a:lnTo>
              <a:lnTo>
                <a:pt x="860061" y="433794"/>
              </a:lnTo>
            </a:path>
          </a:pathLst>
        </a:custGeom>
        <a:noFill/>
        <a:ln w="15875" cap="flat" cmpd="sng" algn="ctr">
          <a:solidFill>
            <a:schemeClr val="dk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931BE07-DDF1-4BFC-9FC9-A3232ACC012E}">
      <dsp:nvSpPr>
        <dsp:cNvPr id="0" name=""/>
        <dsp:cNvSpPr/>
      </dsp:nvSpPr>
      <dsp:spPr>
        <a:xfrm>
          <a:off x="2272753" y="2390763"/>
          <a:ext cx="765606" cy="412027"/>
        </a:xfrm>
        <a:custGeom>
          <a:avLst/>
          <a:gdLst/>
          <a:ahLst/>
          <a:cxnLst/>
          <a:rect l="0" t="0" r="0" b="0"/>
          <a:pathLst>
            <a:path>
              <a:moveTo>
                <a:pt x="765606" y="0"/>
              </a:moveTo>
              <a:lnTo>
                <a:pt x="765606" y="270267"/>
              </a:lnTo>
              <a:lnTo>
                <a:pt x="0" y="270267"/>
              </a:lnTo>
              <a:lnTo>
                <a:pt x="0" y="412027"/>
              </a:lnTo>
            </a:path>
          </a:pathLst>
        </a:custGeom>
        <a:noFill/>
        <a:ln w="15875" cap="flat" cmpd="sng" algn="ctr">
          <a:solidFill>
            <a:schemeClr val="dk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9FD5A3A-8998-4792-8842-F563580595F8}">
      <dsp:nvSpPr>
        <dsp:cNvPr id="0" name=""/>
        <dsp:cNvSpPr/>
      </dsp:nvSpPr>
      <dsp:spPr>
        <a:xfrm>
          <a:off x="2967272" y="974011"/>
          <a:ext cx="91440" cy="445046"/>
        </a:xfrm>
        <a:custGeom>
          <a:avLst/>
          <a:gdLst/>
          <a:ahLst/>
          <a:cxnLst/>
          <a:rect l="0" t="0" r="0" b="0"/>
          <a:pathLst>
            <a:path>
              <a:moveTo>
                <a:pt x="45720" y="0"/>
              </a:moveTo>
              <a:lnTo>
                <a:pt x="45720" y="303286"/>
              </a:lnTo>
              <a:lnTo>
                <a:pt x="71087" y="303286"/>
              </a:lnTo>
              <a:lnTo>
                <a:pt x="71087" y="445046"/>
              </a:lnTo>
            </a:path>
          </a:pathLst>
        </a:custGeom>
        <a:noFill/>
        <a:ln w="15875"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1415054-EED6-42C1-83B0-E6C98FDF120B}">
      <dsp:nvSpPr>
        <dsp:cNvPr id="0" name=""/>
        <dsp:cNvSpPr/>
      </dsp:nvSpPr>
      <dsp:spPr>
        <a:xfrm>
          <a:off x="383630" y="2390763"/>
          <a:ext cx="534408" cy="447351"/>
        </a:xfrm>
        <a:custGeom>
          <a:avLst/>
          <a:gdLst/>
          <a:ahLst/>
          <a:cxnLst/>
          <a:rect l="0" t="0" r="0" b="0"/>
          <a:pathLst>
            <a:path>
              <a:moveTo>
                <a:pt x="534408" y="0"/>
              </a:moveTo>
              <a:lnTo>
                <a:pt x="534408" y="305591"/>
              </a:lnTo>
              <a:lnTo>
                <a:pt x="0" y="305591"/>
              </a:lnTo>
              <a:lnTo>
                <a:pt x="0" y="447351"/>
              </a:lnTo>
            </a:path>
          </a:pathLst>
        </a:custGeom>
        <a:noFill/>
        <a:ln w="15875" cap="flat" cmpd="sng" algn="ctr">
          <a:solidFill>
            <a:schemeClr val="dk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4A8E0E7-6D0D-49F2-9C6F-8BE9570D9360}">
      <dsp:nvSpPr>
        <dsp:cNvPr id="0" name=""/>
        <dsp:cNvSpPr/>
      </dsp:nvSpPr>
      <dsp:spPr>
        <a:xfrm>
          <a:off x="918039" y="974011"/>
          <a:ext cx="2094953" cy="445046"/>
        </a:xfrm>
        <a:custGeom>
          <a:avLst/>
          <a:gdLst/>
          <a:ahLst/>
          <a:cxnLst/>
          <a:rect l="0" t="0" r="0" b="0"/>
          <a:pathLst>
            <a:path>
              <a:moveTo>
                <a:pt x="2094953" y="0"/>
              </a:moveTo>
              <a:lnTo>
                <a:pt x="2094953" y="303286"/>
              </a:lnTo>
              <a:lnTo>
                <a:pt x="0" y="303286"/>
              </a:lnTo>
              <a:lnTo>
                <a:pt x="0" y="445046"/>
              </a:lnTo>
            </a:path>
          </a:pathLst>
        </a:custGeom>
        <a:noFill/>
        <a:ln w="15875"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F2DD9E2-8C69-453D-865F-ADAF56A19175}">
      <dsp:nvSpPr>
        <dsp:cNvPr id="0" name=""/>
        <dsp:cNvSpPr/>
      </dsp:nvSpPr>
      <dsp:spPr>
        <a:xfrm>
          <a:off x="2247869" y="2305"/>
          <a:ext cx="1530245" cy="971706"/>
        </a:xfrm>
        <a:prstGeom prst="roundRect">
          <a:avLst>
            <a:gd name="adj" fmla="val 10000"/>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ABEF33FD-6AB2-42DF-A5AF-D80399A1B3EE}">
      <dsp:nvSpPr>
        <dsp:cNvPr id="0" name=""/>
        <dsp:cNvSpPr/>
      </dsp:nvSpPr>
      <dsp:spPr>
        <a:xfrm>
          <a:off x="2417897" y="163831"/>
          <a:ext cx="1530245" cy="971706"/>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MGL Chapter 71 </a:t>
          </a:r>
        </a:p>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Section 47</a:t>
          </a:r>
          <a:endParaRPr lang="en-US" sz="1000" kern="1200" dirty="0">
            <a:latin typeface="Times New Roman" pitchFamily="18" charset="0"/>
            <a:cs typeface="Times New Roman" pitchFamily="18" charset="0"/>
          </a:endParaRPr>
        </a:p>
      </dsp:txBody>
      <dsp:txXfrm>
        <a:off x="2446357" y="192291"/>
        <a:ext cx="1473325" cy="914786"/>
      </dsp:txXfrm>
    </dsp:sp>
    <dsp:sp modelId="{06C58F26-8429-498A-96E5-E7F51C93EBFC}">
      <dsp:nvSpPr>
        <dsp:cNvPr id="0" name=""/>
        <dsp:cNvSpPr/>
      </dsp:nvSpPr>
      <dsp:spPr>
        <a:xfrm>
          <a:off x="152916" y="1419057"/>
          <a:ext cx="1530245" cy="971706"/>
        </a:xfrm>
        <a:prstGeom prst="roundRect">
          <a:avLst>
            <a:gd name="adj" fmla="val 10000"/>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D33ACA4B-4131-401D-84E2-C3FAD05AB218}">
      <dsp:nvSpPr>
        <dsp:cNvPr id="0" name=""/>
        <dsp:cNvSpPr/>
      </dsp:nvSpPr>
      <dsp:spPr>
        <a:xfrm>
          <a:off x="322943" y="1580583"/>
          <a:ext cx="1530245" cy="971706"/>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Set up proper interest bearing savings account with Treasurer and checking account with Principal</a:t>
          </a:r>
          <a:endParaRPr lang="en-US" sz="1000" kern="1200" dirty="0">
            <a:latin typeface="Times New Roman" pitchFamily="18" charset="0"/>
            <a:cs typeface="Times New Roman" pitchFamily="18" charset="0"/>
          </a:endParaRPr>
        </a:p>
      </dsp:txBody>
      <dsp:txXfrm>
        <a:off x="351403" y="1609043"/>
        <a:ext cx="1473325" cy="914786"/>
      </dsp:txXfrm>
    </dsp:sp>
    <dsp:sp modelId="{7DEB5DD6-89B7-4D7E-9088-04B3937A2233}">
      <dsp:nvSpPr>
        <dsp:cNvPr id="0" name=""/>
        <dsp:cNvSpPr/>
      </dsp:nvSpPr>
      <dsp:spPr>
        <a:xfrm>
          <a:off x="-170027" y="2838115"/>
          <a:ext cx="1107316" cy="603983"/>
        </a:xfrm>
        <a:prstGeom prst="roundRect">
          <a:avLst>
            <a:gd name="adj" fmla="val 10000"/>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0715B58A-A7F1-4154-8360-BCC663D43A92}">
      <dsp:nvSpPr>
        <dsp:cNvPr id="0" name=""/>
        <dsp:cNvSpPr/>
      </dsp:nvSpPr>
      <dsp:spPr>
        <a:xfrm>
          <a:off x="0" y="2999641"/>
          <a:ext cx="1107316" cy="603983"/>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Agency Account on General Ledger</a:t>
          </a:r>
          <a:endParaRPr lang="en-US" sz="1000" kern="1200" dirty="0">
            <a:latin typeface="Times New Roman" pitchFamily="18" charset="0"/>
            <a:cs typeface="Times New Roman" pitchFamily="18" charset="0"/>
          </a:endParaRPr>
        </a:p>
      </dsp:txBody>
      <dsp:txXfrm>
        <a:off x="17690" y="3017331"/>
        <a:ext cx="1071936" cy="568603"/>
      </dsp:txXfrm>
    </dsp:sp>
    <dsp:sp modelId="{67CA6ABB-E9EC-4C32-96CF-27AA1DE16466}">
      <dsp:nvSpPr>
        <dsp:cNvPr id="0" name=""/>
        <dsp:cNvSpPr/>
      </dsp:nvSpPr>
      <dsp:spPr>
        <a:xfrm>
          <a:off x="2273237" y="1419057"/>
          <a:ext cx="1530245" cy="971706"/>
        </a:xfrm>
        <a:prstGeom prst="roundRect">
          <a:avLst>
            <a:gd name="adj" fmla="val 10000"/>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41669A96-7898-454C-AB32-8CE0FDB43D52}">
      <dsp:nvSpPr>
        <dsp:cNvPr id="0" name=""/>
        <dsp:cNvSpPr/>
      </dsp:nvSpPr>
      <dsp:spPr>
        <a:xfrm>
          <a:off x="2443264" y="1580583"/>
          <a:ext cx="1530245" cy="971706"/>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Annual Audit Requirement</a:t>
          </a:r>
          <a:endParaRPr lang="en-US" sz="1000" kern="1200" dirty="0">
            <a:latin typeface="Times New Roman" pitchFamily="18" charset="0"/>
            <a:cs typeface="Times New Roman" pitchFamily="18" charset="0"/>
          </a:endParaRPr>
        </a:p>
      </dsp:txBody>
      <dsp:txXfrm>
        <a:off x="2471724" y="1609043"/>
        <a:ext cx="1473325" cy="914786"/>
      </dsp:txXfrm>
    </dsp:sp>
    <dsp:sp modelId="{D37F6FA8-2DA7-46AC-B294-DAFCC88BA44F}">
      <dsp:nvSpPr>
        <dsp:cNvPr id="0" name=""/>
        <dsp:cNvSpPr/>
      </dsp:nvSpPr>
      <dsp:spPr>
        <a:xfrm>
          <a:off x="1719095" y="2802791"/>
          <a:ext cx="1107316" cy="603983"/>
        </a:xfrm>
        <a:prstGeom prst="roundRect">
          <a:avLst>
            <a:gd name="adj" fmla="val 10000"/>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2A7CB497-2D0C-4EA1-9442-3401295080C5}">
      <dsp:nvSpPr>
        <dsp:cNvPr id="0" name=""/>
        <dsp:cNvSpPr/>
      </dsp:nvSpPr>
      <dsp:spPr>
        <a:xfrm>
          <a:off x="1889122" y="2964317"/>
          <a:ext cx="1107316" cy="603983"/>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Internally every 2 out of 3 years.</a:t>
          </a:r>
          <a:endParaRPr lang="en-US" sz="1000" kern="1200" dirty="0">
            <a:latin typeface="Times New Roman" pitchFamily="18" charset="0"/>
            <a:cs typeface="Times New Roman" pitchFamily="18" charset="0"/>
          </a:endParaRPr>
        </a:p>
      </dsp:txBody>
      <dsp:txXfrm>
        <a:off x="1906812" y="2982007"/>
        <a:ext cx="1071936" cy="568603"/>
      </dsp:txXfrm>
    </dsp:sp>
    <dsp:sp modelId="{BB35654D-F1D1-43B6-9866-452474B30AE3}">
      <dsp:nvSpPr>
        <dsp:cNvPr id="0" name=""/>
        <dsp:cNvSpPr/>
      </dsp:nvSpPr>
      <dsp:spPr>
        <a:xfrm>
          <a:off x="3395498" y="2824558"/>
          <a:ext cx="1005845" cy="548644"/>
        </a:xfrm>
        <a:prstGeom prst="roundRect">
          <a:avLst>
            <a:gd name="adj" fmla="val 10000"/>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AD51B6F8-CF78-47B4-8D92-C50C8736526E}">
      <dsp:nvSpPr>
        <dsp:cNvPr id="0" name=""/>
        <dsp:cNvSpPr/>
      </dsp:nvSpPr>
      <dsp:spPr>
        <a:xfrm>
          <a:off x="3565525" y="2986084"/>
          <a:ext cx="1005845" cy="548644"/>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Externally every 3</a:t>
          </a:r>
          <a:r>
            <a:rPr lang="en-US" sz="1000" kern="1200" baseline="30000" dirty="0" smtClean="0">
              <a:latin typeface="Times New Roman" pitchFamily="18" charset="0"/>
              <a:cs typeface="Times New Roman" pitchFamily="18" charset="0"/>
            </a:rPr>
            <a:t>rd</a:t>
          </a:r>
          <a:r>
            <a:rPr lang="en-US" sz="1000" kern="1200" dirty="0" smtClean="0">
              <a:latin typeface="Times New Roman" pitchFamily="18" charset="0"/>
              <a:cs typeface="Times New Roman" pitchFamily="18" charset="0"/>
            </a:rPr>
            <a:t> year.</a:t>
          </a:r>
          <a:endParaRPr lang="en-US" sz="1000" kern="1200" dirty="0">
            <a:latin typeface="Times New Roman" pitchFamily="18" charset="0"/>
            <a:cs typeface="Times New Roman" pitchFamily="18" charset="0"/>
          </a:endParaRPr>
        </a:p>
      </dsp:txBody>
      <dsp:txXfrm>
        <a:off x="3581594" y="3002153"/>
        <a:ext cx="973707" cy="516506"/>
      </dsp:txXfrm>
    </dsp:sp>
    <dsp:sp modelId="{4668F851-B31C-4148-B8E6-B63DAE29EA02}">
      <dsp:nvSpPr>
        <dsp:cNvPr id="0" name=""/>
        <dsp:cNvSpPr/>
      </dsp:nvSpPr>
      <dsp:spPr>
        <a:xfrm>
          <a:off x="4342823" y="1419057"/>
          <a:ext cx="1530245" cy="971706"/>
        </a:xfrm>
        <a:prstGeom prst="roundRect">
          <a:avLst>
            <a:gd name="adj" fmla="val 10000"/>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99A7F2F1-48AF-4455-9C47-9C08283843A9}">
      <dsp:nvSpPr>
        <dsp:cNvPr id="0" name=""/>
        <dsp:cNvSpPr/>
      </dsp:nvSpPr>
      <dsp:spPr>
        <a:xfrm>
          <a:off x="4512850" y="1580583"/>
          <a:ext cx="1530245" cy="971706"/>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Other Compliance Requirements</a:t>
          </a:r>
          <a:endParaRPr lang="en-US" sz="1000" kern="1200" dirty="0">
            <a:latin typeface="Times New Roman" pitchFamily="18" charset="0"/>
            <a:cs typeface="Times New Roman" pitchFamily="18" charset="0"/>
          </a:endParaRPr>
        </a:p>
      </dsp:txBody>
      <dsp:txXfrm>
        <a:off x="4541310" y="1609043"/>
        <a:ext cx="1473325" cy="914786"/>
      </dsp:txXfrm>
    </dsp:sp>
    <dsp:sp modelId="{3AEB9EDF-4DF1-4CDF-BAC3-579156B413DD}">
      <dsp:nvSpPr>
        <dsp:cNvPr id="0" name=""/>
        <dsp:cNvSpPr/>
      </dsp:nvSpPr>
      <dsp:spPr>
        <a:xfrm>
          <a:off x="4995695" y="2824558"/>
          <a:ext cx="1005845" cy="548644"/>
        </a:xfrm>
        <a:prstGeom prst="roundRect">
          <a:avLst>
            <a:gd name="adj" fmla="val 10000"/>
          </a:avLst>
        </a:prstGeom>
        <a:solidFill>
          <a:schemeClr val="dk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C3C87E6B-FCA3-4B9D-9B2C-D1CCC3FD35F6}">
      <dsp:nvSpPr>
        <dsp:cNvPr id="0" name=""/>
        <dsp:cNvSpPr/>
      </dsp:nvSpPr>
      <dsp:spPr>
        <a:xfrm>
          <a:off x="5165722" y="2986084"/>
          <a:ext cx="1005845" cy="548644"/>
        </a:xfrm>
        <a:prstGeom prst="roundRect">
          <a:avLst>
            <a:gd name="adj" fmla="val 10000"/>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latin typeface="Times New Roman" pitchFamily="18" charset="0"/>
              <a:cs typeface="Times New Roman" pitchFamily="18" charset="0"/>
            </a:rPr>
            <a:t>Set up through policies and procedures</a:t>
          </a:r>
          <a:endParaRPr lang="en-US" sz="1000" kern="1200" dirty="0">
            <a:latin typeface="Times New Roman" pitchFamily="18" charset="0"/>
            <a:cs typeface="Times New Roman" pitchFamily="18" charset="0"/>
          </a:endParaRPr>
        </a:p>
      </dsp:txBody>
      <dsp:txXfrm>
        <a:off x="5181791" y="3002153"/>
        <a:ext cx="973707" cy="5165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9CA7E2D-2281-48FD-AF30-65AD18CFDED6}" type="datetimeFigureOut">
              <a:rPr lang="en-US" smtClean="0"/>
              <a:t>5/7/2014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4CF0949-14D0-4A14-83A7-3964C4D4BF8F}" type="slidenum">
              <a:rPr lang="en-US" smtClean="0"/>
              <a:t>‹#›</a:t>
            </a:fld>
            <a:endParaRPr lang="en-US" dirty="0"/>
          </a:p>
        </p:txBody>
      </p:sp>
    </p:spTree>
    <p:extLst>
      <p:ext uri="{BB962C8B-B14F-4D97-AF65-F5344CB8AC3E}">
        <p14:creationId xmlns:p14="http://schemas.microsoft.com/office/powerpoint/2010/main" val="2624946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CF0949-14D0-4A14-83A7-3964C4D4BF8F}" type="slidenum">
              <a:rPr lang="en-US" smtClean="0"/>
              <a:t>1</a:t>
            </a:fld>
            <a:endParaRPr lang="en-US" dirty="0"/>
          </a:p>
        </p:txBody>
      </p:sp>
    </p:spTree>
    <p:extLst>
      <p:ext uri="{BB962C8B-B14F-4D97-AF65-F5344CB8AC3E}">
        <p14:creationId xmlns:p14="http://schemas.microsoft.com/office/powerpoint/2010/main" val="38647275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901E890-4F57-4DA2-8464-CBC1343C318F}" type="datetime1">
              <a:rPr lang="en-US" smtClean="0"/>
              <a:t>5/7/2014</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C6326B60-9646-4CDE-A7A3-3A843AC7327D}" type="slidenum">
              <a:rPr lang="en-US" smtClean="0"/>
              <a:t>‹#›</a:t>
            </a:fld>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CBB0C7-9295-4D66-B495-AB8E586E18AC}" type="datetime1">
              <a:rPr lang="en-US" smtClean="0"/>
              <a:t>5/7/2014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26B60-9646-4CDE-A7A3-3A843AC7327D}" type="slidenum">
              <a:rPr lang="en-US" smtClean="0"/>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D6154-66E5-42B5-9631-8AFDACE53CF2}" type="datetime1">
              <a:rPr lang="en-US" smtClean="0"/>
              <a:t>5/7/2014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26B60-9646-4CDE-A7A3-3A843AC7327D}" type="slidenum">
              <a:rPr lang="en-US" smtClean="0"/>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1CD87-CE92-4BF1-801C-3F1BE77E719E}" type="datetime1">
              <a:rPr lang="en-US" smtClean="0"/>
              <a:t>5/7/2014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26B60-9646-4CDE-A7A3-3A843AC7327D}" type="slidenum">
              <a:rPr lang="en-US" smtClean="0"/>
              <a:t>‹#›</a:t>
            </a:fld>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BDCB45-3A7C-407E-B340-829216FAF7E8}" type="datetime1">
              <a:rPr lang="en-US" smtClean="0"/>
              <a:t>5/7/2014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326B60-9646-4CDE-A7A3-3A843AC7327D}" type="slidenum">
              <a:rPr lang="en-US" smtClean="0"/>
              <a:t>‹#›</a:t>
            </a:fld>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B7963B8-BBEC-485F-AFD1-401462C70519}" type="datetime1">
              <a:rPr lang="en-US" smtClean="0"/>
              <a:t>5/7/2014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326B60-9646-4CDE-A7A3-3A843AC7327D}" type="slidenum">
              <a:rPr lang="en-US" smtClean="0"/>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87587DF-2E41-413C-B159-52B3A87C8BD7}" type="datetime1">
              <a:rPr lang="en-US" smtClean="0"/>
              <a:t>5/7/2014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326B60-9646-4CDE-A7A3-3A843AC7327D}"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4A4A9B-A3BA-48E2-BD84-A0AA85D30AB2}" type="datetime1">
              <a:rPr lang="en-US" smtClean="0"/>
              <a:t>5/7/2014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BD3B5-54C2-4341-9447-9E43F7FF0325}" type="datetime1">
              <a:rPr lang="en-US" smtClean="0"/>
              <a:t>5/7/2014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326B60-9646-4CDE-A7A3-3A843AC7327D}" type="slidenum">
              <a:rPr lang="en-US" smtClean="0"/>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A049CC50-978D-4E91-81DD-10275C7384FA}" type="datetime1">
              <a:rPr lang="en-US" smtClean="0"/>
              <a:t>5/7/2014</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C6326B60-9646-4CDE-A7A3-3A843AC7327D}" type="slidenum">
              <a:rPr lang="en-US" smtClean="0"/>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03EA8C5F-2DD4-4E5E-B056-444855FDE764}" type="datetime1">
              <a:rPr lang="en-US" smtClean="0"/>
              <a:t>5/7/2014</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C6326B60-9646-4CDE-A7A3-3A843AC7327D}" type="slidenum">
              <a:rPr lang="en-US" smtClean="0"/>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49A348C8-D810-4C26-A68E-BB851678F917}" type="datetime1">
              <a:rPr lang="en-US" smtClean="0"/>
              <a:t>5/7/2014</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C6326B60-9646-4CDE-A7A3-3A843AC7327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wip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imgres?q=questions+images&amp;hl=en&amp;biw=1152&amp;bih=591&amp;gbv=2&amp;tbm=isch&amp;tbnid=RcKEWbm16NCR_M:&amp;imgrefurl=http://ovationconsulting.com/blog/2-questions-to-ask-after-a-failure&amp;docid=5baQsWmZp9y6QM&amp;imgurl=http://ovationconsulting.com/blog/wp-content/uploads/questions1.jpg&amp;w=300&amp;h=375&amp;ei=cRjNT_nwO8SS6gGsqpzJDw&amp;zoom=1&amp;iact=hc&amp;vpx=104&amp;vpy=146&amp;dur=358&amp;hovh=251&amp;hovw=201&amp;tx=100&amp;ty=110&amp;sig=107307373722481063630&amp;page=1&amp;tbnh=117&amp;tbnw=93&amp;start=0&amp;ndsp=22&amp;ved=1t:429,r:0,s:0,i:13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300" dirty="0" smtClean="0">
                <a:solidFill>
                  <a:srgbClr val="002060"/>
                </a:solidFill>
                <a:latin typeface="Times New Roman" pitchFamily="18" charset="0"/>
                <a:cs typeface="Times New Roman" pitchFamily="18" charset="0"/>
              </a:rPr>
              <a:t>Student Activities – </a:t>
            </a:r>
            <a:br>
              <a:rPr lang="en-US" sz="4300" dirty="0" smtClean="0">
                <a:solidFill>
                  <a:srgbClr val="002060"/>
                </a:solidFill>
                <a:latin typeface="Times New Roman" pitchFamily="18" charset="0"/>
                <a:cs typeface="Times New Roman" pitchFamily="18" charset="0"/>
              </a:rPr>
            </a:br>
            <a:r>
              <a:rPr lang="en-US" sz="4300" dirty="0" smtClean="0">
                <a:solidFill>
                  <a:srgbClr val="002060"/>
                </a:solidFill>
                <a:latin typeface="Times New Roman" pitchFamily="18" charset="0"/>
                <a:cs typeface="Times New Roman" pitchFamily="18" charset="0"/>
              </a:rPr>
              <a:t>How ESE New Audit Guidelines Effect You</a:t>
            </a:r>
            <a:endParaRPr lang="en-US" sz="4300" dirty="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a:xfrm>
            <a:off x="1066800" y="3886200"/>
            <a:ext cx="7010400" cy="2514600"/>
          </a:xfrm>
        </p:spPr>
        <p:txBody>
          <a:bodyPr>
            <a:normAutofit/>
          </a:bodyPr>
          <a:lstStyle/>
          <a:p>
            <a:r>
              <a:rPr lang="en-US" sz="2200" dirty="0" smtClean="0">
                <a:latin typeface="Times New Roman" pitchFamily="18" charset="0"/>
                <a:cs typeface="Times New Roman" pitchFamily="18" charset="0"/>
              </a:rPr>
              <a:t>Massachusetts </a:t>
            </a:r>
            <a:r>
              <a:rPr lang="en-US" sz="2200" dirty="0" smtClean="0">
                <a:latin typeface="Times New Roman" pitchFamily="18" charset="0"/>
                <a:cs typeface="Times New Roman" pitchFamily="18" charset="0"/>
              </a:rPr>
              <a:t>Government Finance Officers’ Association</a:t>
            </a:r>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May 15, </a:t>
            </a:r>
            <a:r>
              <a:rPr lang="en-US" sz="2200" dirty="0" smtClean="0">
                <a:latin typeface="Times New Roman" pitchFamily="18" charset="0"/>
                <a:cs typeface="Times New Roman" pitchFamily="18" charset="0"/>
              </a:rPr>
              <a:t>2014</a:t>
            </a:r>
          </a:p>
          <a:p>
            <a:pPr algn="l"/>
            <a:r>
              <a:rPr lang="en-US" sz="2200" dirty="0" smtClean="0">
                <a:latin typeface="Times New Roman" pitchFamily="18" charset="0"/>
                <a:cs typeface="Times New Roman" pitchFamily="18" charset="0"/>
              </a:rPr>
              <a:t>Tony Roselli, CPA, CGMA – Roselli, Clark and Associates</a:t>
            </a:r>
          </a:p>
          <a:p>
            <a:pPr algn="l"/>
            <a:endParaRPr lang="en-US" sz="2000" dirty="0">
              <a:latin typeface="Times New Roman" pitchFamily="18" charset="0"/>
              <a:cs typeface="Times New Roman" pitchFamily="18" charset="0"/>
            </a:endParaRPr>
          </a:p>
          <a:p>
            <a:pPr algn="l"/>
            <a:endParaRPr lang="en-US" sz="2000" dirty="0">
              <a:latin typeface="Times New Roman" pitchFamily="18" charset="0"/>
              <a:cs typeface="Times New Roman" pitchFamily="18" charset="0"/>
            </a:endParaRPr>
          </a:p>
          <a:p>
            <a:endParaRPr lang="en-US" sz="2000" dirty="0"/>
          </a:p>
        </p:txBody>
      </p:sp>
    </p:spTree>
    <p:extLst>
      <p:ext uri="{BB962C8B-B14F-4D97-AF65-F5344CB8AC3E}">
        <p14:creationId xmlns:p14="http://schemas.microsoft.com/office/powerpoint/2010/main" val="55107639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itchFamily="18" charset="0"/>
                <a:cs typeface="Times New Roman" pitchFamily="18" charset="0"/>
              </a:rPr>
              <a:t>MASBO </a:t>
            </a:r>
            <a:r>
              <a:rPr lang="en-US" sz="3400" dirty="0" smtClean="0">
                <a:solidFill>
                  <a:srgbClr val="002060"/>
                </a:solidFill>
                <a:latin typeface="Times New Roman" pitchFamily="18" charset="0"/>
                <a:cs typeface="Times New Roman" pitchFamily="18" charset="0"/>
              </a:rPr>
              <a:t>Student Activities Handbook</a:t>
            </a:r>
            <a:endParaRPr lang="en-US" sz="3400" dirty="0"/>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The MASBO handbook was effective for those districts that chose to follow its guidelines.</a:t>
            </a:r>
          </a:p>
          <a:p>
            <a:pPr>
              <a:buFont typeface="Wingdings" pitchFamily="2" charset="2"/>
              <a:buChar char="Ø"/>
            </a:pPr>
            <a:endParaRPr lang="en-US" dirty="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The handbook will be updated to correlate with new ESE guidelines.</a:t>
            </a:r>
          </a:p>
          <a:p>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10</a:t>
            </a:fld>
            <a:endParaRPr lang="en-US" dirty="0"/>
          </a:p>
        </p:txBody>
      </p:sp>
    </p:spTree>
    <p:extLst>
      <p:ext uri="{BB962C8B-B14F-4D97-AF65-F5344CB8AC3E}">
        <p14:creationId xmlns:p14="http://schemas.microsoft.com/office/powerpoint/2010/main" val="1814425072"/>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002060"/>
                </a:solidFill>
                <a:latin typeface="Times New Roman" pitchFamily="18" charset="0"/>
                <a:cs typeface="Times New Roman" pitchFamily="18" charset="0"/>
              </a:rPr>
              <a:t>Annual Audit</a:t>
            </a:r>
            <a:endParaRPr lang="en-US" sz="3400" dirty="0">
              <a:solidFill>
                <a:srgbClr val="002060"/>
              </a:solidFill>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One of the components of Chapter 71 Section 47 states </a:t>
            </a:r>
            <a:r>
              <a:rPr lang="en-US" b="1" i="1" dirty="0" smtClean="0">
                <a:solidFill>
                  <a:srgbClr val="002060"/>
                </a:solidFill>
                <a:latin typeface="Times New Roman" pitchFamily="18" charset="0"/>
                <a:cs typeface="Times New Roman" pitchFamily="18" charset="0"/>
              </a:rPr>
              <a:t>“There shall be an annual audit of the student activity funds which shall be conducted in accordance with procedures as agreed upon between the school committee and the auditor based upon guidelines issued by the department of education.”</a:t>
            </a:r>
          </a:p>
          <a:p>
            <a:pPr>
              <a:buFont typeface="Wingdings" pitchFamily="2" charset="2"/>
              <a:buChar char="Ø"/>
            </a:pPr>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11</a:t>
            </a:fld>
            <a:endParaRPr lang="en-US" dirty="0"/>
          </a:p>
        </p:txBody>
      </p:sp>
    </p:spTree>
    <p:extLst>
      <p:ext uri="{BB962C8B-B14F-4D97-AF65-F5344CB8AC3E}">
        <p14:creationId xmlns:p14="http://schemas.microsoft.com/office/powerpoint/2010/main" val="186792907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itchFamily="18" charset="0"/>
                <a:cs typeface="Times New Roman" pitchFamily="18" charset="0"/>
              </a:rPr>
              <a:t>Annual Audit</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Definition of </a:t>
            </a:r>
            <a:r>
              <a:rPr lang="en-US" dirty="0">
                <a:solidFill>
                  <a:srgbClr val="002060"/>
                </a:solidFill>
                <a:latin typeface="Times New Roman" pitchFamily="18" charset="0"/>
                <a:cs typeface="Times New Roman" pitchFamily="18" charset="0"/>
              </a:rPr>
              <a:t>a</a:t>
            </a:r>
            <a:r>
              <a:rPr lang="en-US" dirty="0" smtClean="0">
                <a:solidFill>
                  <a:srgbClr val="002060"/>
                </a:solidFill>
                <a:latin typeface="Times New Roman" pitchFamily="18" charset="0"/>
                <a:cs typeface="Times New Roman" pitchFamily="18" charset="0"/>
              </a:rPr>
              <a:t>nnual audit:</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May be performed internally.</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Likely candidates are Town Accountant, Treasurer, School Business Office.</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For larger student activity funds greater than $25,000, recommend once every three years performed by an independent auditor.</a:t>
            </a:r>
          </a:p>
          <a:p>
            <a:pPr lvl="1">
              <a:buFont typeface="Courier New" panose="02070309020205020404" pitchFamily="49" charset="0"/>
              <a:buChar char="o"/>
            </a:pPr>
            <a:r>
              <a:rPr lang="en-US" sz="2000" b="1" i="1" dirty="0" smtClean="0">
                <a:solidFill>
                  <a:srgbClr val="002060"/>
                </a:solidFill>
                <a:latin typeface="Times New Roman" pitchFamily="18" charset="0"/>
                <a:cs typeface="Times New Roman" pitchFamily="18" charset="0"/>
              </a:rPr>
              <a:t>Must </a:t>
            </a:r>
            <a:r>
              <a:rPr lang="en-US" sz="2000" i="1" dirty="0" smtClean="0">
                <a:solidFill>
                  <a:srgbClr val="002060"/>
                </a:solidFill>
                <a:latin typeface="Times New Roman" pitchFamily="18" charset="0"/>
                <a:cs typeface="Times New Roman" pitchFamily="18" charset="0"/>
              </a:rPr>
              <a:t>be conducted </a:t>
            </a:r>
            <a:r>
              <a:rPr lang="en-US" sz="2000" b="1" i="1" dirty="0" smtClean="0">
                <a:solidFill>
                  <a:srgbClr val="002060"/>
                </a:solidFill>
                <a:latin typeface="Times New Roman" pitchFamily="18" charset="0"/>
                <a:cs typeface="Times New Roman" pitchFamily="18" charset="0"/>
              </a:rPr>
              <a:t>every year </a:t>
            </a:r>
            <a:r>
              <a:rPr lang="en-US" sz="2000" i="1" dirty="0" smtClean="0">
                <a:solidFill>
                  <a:srgbClr val="002060"/>
                </a:solidFill>
                <a:latin typeface="Times New Roman" pitchFamily="18" charset="0"/>
                <a:cs typeface="Times New Roman" pitchFamily="18" charset="0"/>
              </a:rPr>
              <a:t>by someone </a:t>
            </a:r>
            <a:r>
              <a:rPr lang="en-US" sz="2000" b="1" i="1" dirty="0" smtClean="0">
                <a:solidFill>
                  <a:srgbClr val="002060"/>
                </a:solidFill>
                <a:latin typeface="Times New Roman" pitchFamily="18" charset="0"/>
                <a:cs typeface="Times New Roman" pitchFamily="18" charset="0"/>
              </a:rPr>
              <a:t>qualified </a:t>
            </a:r>
            <a:r>
              <a:rPr lang="en-US" sz="2000" i="1" dirty="0" smtClean="0">
                <a:solidFill>
                  <a:srgbClr val="002060"/>
                </a:solidFill>
                <a:latin typeface="Times New Roman" pitchFamily="18" charset="0"/>
                <a:cs typeface="Times New Roman" pitchFamily="18" charset="0"/>
              </a:rPr>
              <a:t>to conduct such a procedure.</a:t>
            </a:r>
          </a:p>
          <a:p>
            <a:pPr marL="365760" lvl="1" indent="0">
              <a:buNone/>
            </a:pPr>
            <a:endParaRPr lang="en-US" dirty="0" smtClean="0">
              <a:solidFill>
                <a:srgbClr val="00206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6326B60-9646-4CDE-A7A3-3A843AC7327D}" type="slidenum">
              <a:rPr lang="en-US" smtClean="0"/>
              <a:t>12</a:t>
            </a:fld>
            <a:endParaRPr lang="en-US" dirty="0"/>
          </a:p>
        </p:txBody>
      </p:sp>
    </p:spTree>
    <p:extLst>
      <p:ext uri="{BB962C8B-B14F-4D97-AF65-F5344CB8AC3E}">
        <p14:creationId xmlns:p14="http://schemas.microsoft.com/office/powerpoint/2010/main" val="26103969"/>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itchFamily="18" charset="0"/>
                <a:cs typeface="Times New Roman" pitchFamily="18" charset="0"/>
              </a:rPr>
              <a:t>Annual Audit</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sz="2600" dirty="0" smtClean="0">
                <a:solidFill>
                  <a:srgbClr val="002060"/>
                </a:solidFill>
                <a:latin typeface="Times New Roman" pitchFamily="18" charset="0"/>
                <a:cs typeface="Times New Roman" pitchFamily="18" charset="0"/>
              </a:rPr>
              <a:t>Problems </a:t>
            </a:r>
            <a:r>
              <a:rPr lang="en-US" sz="2600" smtClean="0">
                <a:solidFill>
                  <a:srgbClr val="002060"/>
                </a:solidFill>
                <a:latin typeface="Times New Roman" pitchFamily="18" charset="0"/>
                <a:cs typeface="Times New Roman" pitchFamily="18" charset="0"/>
              </a:rPr>
              <a:t>with annual </a:t>
            </a:r>
            <a:r>
              <a:rPr lang="en-US" sz="2600" dirty="0" smtClean="0">
                <a:solidFill>
                  <a:srgbClr val="002060"/>
                </a:solidFill>
                <a:latin typeface="Times New Roman" pitchFamily="18" charset="0"/>
                <a:cs typeface="Times New Roman" pitchFamily="18" charset="0"/>
              </a:rPr>
              <a:t>a</a:t>
            </a:r>
            <a:r>
              <a:rPr lang="en-US" sz="2600" smtClean="0">
                <a:solidFill>
                  <a:srgbClr val="002060"/>
                </a:solidFill>
                <a:latin typeface="Times New Roman" pitchFamily="18" charset="0"/>
                <a:cs typeface="Times New Roman" pitchFamily="18" charset="0"/>
              </a:rPr>
              <a:t>udit</a:t>
            </a:r>
            <a:r>
              <a:rPr lang="en-US" sz="2600" dirty="0" smtClean="0">
                <a:solidFill>
                  <a:srgbClr val="002060"/>
                </a:solidFill>
                <a:latin typeface="Times New Roman" pitchFamily="18" charset="0"/>
                <a:cs typeface="Times New Roman" pitchFamily="18" charset="0"/>
              </a:rPr>
              <a:t>:</a:t>
            </a:r>
          </a:p>
          <a:p>
            <a:pPr marL="0" indent="0">
              <a:buNone/>
            </a:pPr>
            <a:endParaRPr lang="en-US" sz="2200" dirty="0" smtClean="0">
              <a:solidFill>
                <a:srgbClr val="002060"/>
              </a:solidFill>
              <a:latin typeface="Times New Roman" pitchFamily="18" charset="0"/>
              <a:cs typeface="Times New Roman" pitchFamily="18" charset="0"/>
            </a:endParaRPr>
          </a:p>
          <a:p>
            <a:pPr lvl="1">
              <a:buFont typeface="Courier New" pitchFamily="49" charset="0"/>
              <a:buChar char="o"/>
            </a:pPr>
            <a:r>
              <a:rPr lang="en-US" sz="2200" i="1" dirty="0" smtClean="0">
                <a:solidFill>
                  <a:srgbClr val="002060"/>
                </a:solidFill>
                <a:latin typeface="Times New Roman" pitchFamily="18" charset="0"/>
                <a:cs typeface="Times New Roman" pitchFamily="18" charset="0"/>
              </a:rPr>
              <a:t>Guidelines did not exist to assist districts in how </a:t>
            </a:r>
            <a:r>
              <a:rPr lang="en-US" i="1" dirty="0" smtClean="0">
                <a:solidFill>
                  <a:srgbClr val="002060"/>
                </a:solidFill>
                <a:latin typeface="Times New Roman" pitchFamily="18" charset="0"/>
                <a:cs typeface="Times New Roman" pitchFamily="18" charset="0"/>
              </a:rPr>
              <a:t>to conduct these internal annual audits.</a:t>
            </a:r>
          </a:p>
          <a:p>
            <a:pPr marL="365760" lvl="1" indent="0">
              <a:buNone/>
            </a:pPr>
            <a:endParaRPr lang="en-US" sz="2200" i="1" dirty="0" smtClean="0">
              <a:solidFill>
                <a:srgbClr val="002060"/>
              </a:solidFill>
              <a:latin typeface="Times New Roman" pitchFamily="18" charset="0"/>
              <a:cs typeface="Times New Roman" pitchFamily="18" charset="0"/>
            </a:endParaRPr>
          </a:p>
          <a:p>
            <a:pPr lvl="1">
              <a:buFont typeface="Courier New" pitchFamily="49" charset="0"/>
              <a:buChar char="o"/>
            </a:pPr>
            <a:r>
              <a:rPr lang="en-US" sz="2200" i="1" dirty="0" smtClean="0">
                <a:solidFill>
                  <a:srgbClr val="002060"/>
                </a:solidFill>
                <a:latin typeface="Times New Roman" pitchFamily="18" charset="0"/>
                <a:cs typeface="Times New Roman" pitchFamily="18" charset="0"/>
              </a:rPr>
              <a:t>As a result they have generally not been performed.</a:t>
            </a:r>
          </a:p>
          <a:p>
            <a:pPr marL="365760" lvl="1" indent="0">
              <a:buNone/>
            </a:pPr>
            <a:endParaRPr lang="en-US" sz="2200" i="1" dirty="0" smtClean="0">
              <a:solidFill>
                <a:srgbClr val="002060"/>
              </a:solidFill>
              <a:latin typeface="Times New Roman" pitchFamily="18" charset="0"/>
              <a:cs typeface="Times New Roman" pitchFamily="18" charset="0"/>
            </a:endParaRPr>
          </a:p>
          <a:p>
            <a:pPr lvl="1">
              <a:buFont typeface="Courier New" pitchFamily="49" charset="0"/>
              <a:buChar char="o"/>
            </a:pPr>
            <a:r>
              <a:rPr lang="en-US" sz="2200" i="1" dirty="0" smtClean="0">
                <a:solidFill>
                  <a:srgbClr val="002060"/>
                </a:solidFill>
                <a:latin typeface="Times New Roman" pitchFamily="18" charset="0"/>
                <a:cs typeface="Times New Roman" pitchFamily="18" charset="0"/>
              </a:rPr>
              <a:t>Some have used the independent auditor once every three years.</a:t>
            </a:r>
          </a:p>
          <a:p>
            <a:pPr marL="365760" lvl="1" indent="0">
              <a:buNone/>
            </a:pPr>
            <a:endParaRPr lang="en-US" sz="2200" i="1" dirty="0" smtClean="0">
              <a:solidFill>
                <a:srgbClr val="002060"/>
              </a:solidFill>
              <a:latin typeface="Times New Roman" pitchFamily="18" charset="0"/>
              <a:cs typeface="Times New Roman" pitchFamily="18" charset="0"/>
            </a:endParaRPr>
          </a:p>
          <a:p>
            <a:pPr lvl="1">
              <a:buFont typeface="Courier New" pitchFamily="49" charset="0"/>
              <a:buChar char="o"/>
            </a:pPr>
            <a:r>
              <a:rPr lang="en-US" sz="2200" i="1" dirty="0" smtClean="0">
                <a:solidFill>
                  <a:srgbClr val="002060"/>
                </a:solidFill>
                <a:latin typeface="Times New Roman" pitchFamily="18" charset="0"/>
                <a:cs typeface="Times New Roman" pitchFamily="18" charset="0"/>
              </a:rPr>
              <a:t>Many have done nothing.</a:t>
            </a:r>
          </a:p>
          <a:p>
            <a:pPr marL="0" indent="0">
              <a:buNone/>
            </a:pPr>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13</a:t>
            </a:fld>
            <a:endParaRPr lang="en-US" dirty="0"/>
          </a:p>
        </p:txBody>
      </p:sp>
    </p:spTree>
    <p:extLst>
      <p:ext uri="{BB962C8B-B14F-4D97-AF65-F5344CB8AC3E}">
        <p14:creationId xmlns:p14="http://schemas.microsoft.com/office/powerpoint/2010/main" val="1579645111"/>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itchFamily="18" charset="0"/>
                <a:cs typeface="Times New Roman" pitchFamily="18" charset="0"/>
              </a:rPr>
              <a:t>Annual Audit</a:t>
            </a:r>
            <a:endParaRPr lang="en-US" sz="34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Problems due to lack of compliance with annual audit requirements:</a:t>
            </a:r>
          </a:p>
          <a:p>
            <a:pPr marL="0" indent="0">
              <a:buNone/>
            </a:pPr>
            <a:endParaRPr lang="en-US" sz="1200" dirty="0" smtClean="0">
              <a:solidFill>
                <a:srgbClr val="002060"/>
              </a:solidFill>
              <a:latin typeface="Times New Roman" pitchFamily="18" charset="0"/>
              <a:cs typeface="Times New Roman" pitchFamily="18" charset="0"/>
            </a:endParaRPr>
          </a:p>
          <a:p>
            <a:pPr lvl="1">
              <a:buFont typeface="Courier New" pitchFamily="49" charset="0"/>
              <a:buChar char="o"/>
            </a:pPr>
            <a:r>
              <a:rPr lang="en-US" i="1" dirty="0" smtClean="0">
                <a:solidFill>
                  <a:srgbClr val="002060"/>
                </a:solidFill>
                <a:latin typeface="Times New Roman" pitchFamily="18" charset="0"/>
                <a:cs typeface="Times New Roman" pitchFamily="18" charset="0"/>
              </a:rPr>
              <a:t>When audit is finally conducted by independent auditor, many issues are being uncovered:</a:t>
            </a:r>
          </a:p>
          <a:p>
            <a:pPr marL="365760" lvl="1" indent="0">
              <a:buNone/>
            </a:pPr>
            <a:endParaRPr lang="en-US" sz="1200" i="1" dirty="0" smtClean="0">
              <a:solidFill>
                <a:srgbClr val="002060"/>
              </a:solidFill>
              <a:latin typeface="Times New Roman" pitchFamily="18" charset="0"/>
              <a:cs typeface="Times New Roman" pitchFamily="18" charset="0"/>
            </a:endParaRPr>
          </a:p>
          <a:p>
            <a:pPr lvl="2">
              <a:buFont typeface="Arial" panose="020B0604020202020204" pitchFamily="34" charset="0"/>
              <a:buChar char="•"/>
            </a:pPr>
            <a:r>
              <a:rPr lang="en-US" i="1" dirty="0" smtClean="0">
                <a:solidFill>
                  <a:srgbClr val="002060"/>
                </a:solidFill>
                <a:latin typeface="Times New Roman" pitchFamily="18" charset="0"/>
                <a:cs typeface="Times New Roman" pitchFamily="18" charset="0"/>
              </a:rPr>
              <a:t>Lack of proper accounting practices,</a:t>
            </a:r>
          </a:p>
          <a:p>
            <a:pPr lvl="2">
              <a:buFont typeface="Arial" panose="020B0604020202020204" pitchFamily="34" charset="0"/>
              <a:buChar char="•"/>
            </a:pPr>
            <a:r>
              <a:rPr lang="en-US" i="1" dirty="0" smtClean="0">
                <a:solidFill>
                  <a:srgbClr val="002060"/>
                </a:solidFill>
                <a:latin typeface="Times New Roman" pitchFamily="18" charset="0"/>
                <a:cs typeface="Times New Roman" pitchFamily="18" charset="0"/>
              </a:rPr>
              <a:t>Improper spending,</a:t>
            </a:r>
          </a:p>
          <a:p>
            <a:pPr lvl="2">
              <a:buFont typeface="Arial" panose="020B0604020202020204" pitchFamily="34" charset="0"/>
              <a:buChar char="•"/>
            </a:pPr>
            <a:r>
              <a:rPr lang="en-US" i="1" dirty="0" smtClean="0">
                <a:solidFill>
                  <a:srgbClr val="002060"/>
                </a:solidFill>
                <a:latin typeface="Times New Roman" pitchFamily="18" charset="0"/>
                <a:cs typeface="Times New Roman" pitchFamily="18" charset="0"/>
              </a:rPr>
              <a:t>Lack of reconciliations, and</a:t>
            </a:r>
          </a:p>
          <a:p>
            <a:pPr lvl="2">
              <a:buFont typeface="Arial" panose="020B0604020202020204" pitchFamily="34" charset="0"/>
              <a:buChar char="•"/>
            </a:pPr>
            <a:r>
              <a:rPr lang="en-US" i="1" dirty="0" smtClean="0">
                <a:solidFill>
                  <a:srgbClr val="002060"/>
                </a:solidFill>
                <a:latin typeface="Times New Roman" pitchFamily="18" charset="0"/>
                <a:cs typeface="Times New Roman" pitchFamily="18" charset="0"/>
              </a:rPr>
              <a:t>Theft/misappropriation/fraud.</a:t>
            </a:r>
          </a:p>
          <a:p>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14</a:t>
            </a:fld>
            <a:endParaRPr lang="en-US" dirty="0"/>
          </a:p>
        </p:txBody>
      </p:sp>
    </p:spTree>
    <p:extLst>
      <p:ext uri="{BB962C8B-B14F-4D97-AF65-F5344CB8AC3E}">
        <p14:creationId xmlns:p14="http://schemas.microsoft.com/office/powerpoint/2010/main" val="1997697035"/>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002060"/>
                </a:solidFill>
                <a:latin typeface="Times New Roman" panose="02020603050405020304" pitchFamily="18" charset="0"/>
                <a:cs typeface="Times New Roman" panose="02020603050405020304" pitchFamily="18" charset="0"/>
              </a:rPr>
              <a:t>ESE Audit Guidelines</a:t>
            </a:r>
            <a:endParaRPr lang="en-US" sz="34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Continued issues caused great concern with ESE and DOR.</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Efforts made to create audit guidelines that must be followed annually by districts.</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This was done to increase control over transaction processing and reduce major problems.</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Guidelines launched May 1, 2014, available at ESE website under “Finance/Grants – Accounting &amp; Auditing”.</a:t>
            </a:r>
          </a:p>
          <a:p>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15</a:t>
            </a:fld>
            <a:endParaRPr lang="en-US" dirty="0"/>
          </a:p>
        </p:txBody>
      </p:sp>
    </p:spTree>
    <p:extLst>
      <p:ext uri="{BB962C8B-B14F-4D97-AF65-F5344CB8AC3E}">
        <p14:creationId xmlns:p14="http://schemas.microsoft.com/office/powerpoint/2010/main" val="194069643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ESE Audit Guidelines</a:t>
            </a:r>
            <a:endParaRPr lang="en-US" sz="3400"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ESE will enforce Chapter 71 Section 47.</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Independent Auditors will verify that annual audit guidelines are being conducted through review of existence of completed checklist and report.</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Independent Auditors will conduct audits once every three years.</a:t>
            </a:r>
          </a:p>
        </p:txBody>
      </p:sp>
      <p:sp>
        <p:nvSpPr>
          <p:cNvPr id="5" name="Slide Number Placeholder 4"/>
          <p:cNvSpPr>
            <a:spLocks noGrp="1"/>
          </p:cNvSpPr>
          <p:nvPr>
            <p:ph type="sldNum" sz="quarter" idx="12"/>
          </p:nvPr>
        </p:nvSpPr>
        <p:spPr/>
        <p:txBody>
          <a:bodyPr/>
          <a:lstStyle/>
          <a:p>
            <a:fld id="{C6326B60-9646-4CDE-A7A3-3A843AC7327D}" type="slidenum">
              <a:rPr lang="en-US" smtClean="0"/>
              <a:t>16</a:t>
            </a:fld>
            <a:endParaRPr lang="en-US" dirty="0"/>
          </a:p>
        </p:txBody>
      </p:sp>
    </p:spTree>
    <p:extLst>
      <p:ext uri="{BB962C8B-B14F-4D97-AF65-F5344CB8AC3E}">
        <p14:creationId xmlns:p14="http://schemas.microsoft.com/office/powerpoint/2010/main" val="433365558"/>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ESE Audit Guidelines</a:t>
            </a:r>
            <a:endParaRPr lang="en-US" sz="3400" dirty="0"/>
          </a:p>
        </p:txBody>
      </p:sp>
      <p:graphicFrame>
        <p:nvGraphicFramePr>
          <p:cNvPr id="25" name="Content Placeholder 24"/>
          <p:cNvGraphicFramePr>
            <a:graphicFrameLocks noGrp="1"/>
          </p:cNvGraphicFramePr>
          <p:nvPr>
            <p:ph idx="1"/>
            <p:extLst>
              <p:ext uri="{D42A27DB-BD31-4B8C-83A1-F6EECF244321}">
                <p14:modId xmlns:p14="http://schemas.microsoft.com/office/powerpoint/2010/main" val="2925227175"/>
              </p:ext>
            </p:extLst>
          </p:nvPr>
        </p:nvGraphicFramePr>
        <p:xfrm>
          <a:off x="1447800" y="2133600"/>
          <a:ext cx="6196013" cy="360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27" name="Straight Connector 26"/>
          <p:cNvCxnSpPr/>
          <p:nvPr/>
        </p:nvCxnSpPr>
        <p:spPr>
          <a:xfrm>
            <a:off x="2438400" y="5029200"/>
            <a:ext cx="762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867400" y="5029200"/>
            <a:ext cx="669471"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C6326B60-9646-4CDE-A7A3-3A843AC7327D}" type="slidenum">
              <a:rPr lang="en-US" smtClean="0"/>
              <a:t>17</a:t>
            </a:fld>
            <a:endParaRPr lang="en-US" dirty="0"/>
          </a:p>
        </p:txBody>
      </p:sp>
    </p:spTree>
    <p:extLst>
      <p:ext uri="{BB962C8B-B14F-4D97-AF65-F5344CB8AC3E}">
        <p14:creationId xmlns:p14="http://schemas.microsoft.com/office/powerpoint/2010/main" val="2862334518"/>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ESE Audit Guidelines</a:t>
            </a:r>
            <a:endParaRPr lang="en-US" sz="34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Summary Audit Guidelines:</a:t>
            </a:r>
          </a:p>
          <a:p>
            <a:pPr lvl="1">
              <a:buFont typeface="Courier New" panose="02070309020205020404" pitchFamily="49" charset="0"/>
              <a:buChar char="o"/>
            </a:pPr>
            <a:r>
              <a:rPr lang="en-US" i="1" dirty="0" smtClean="0">
                <a:solidFill>
                  <a:srgbClr val="002060"/>
                </a:solidFill>
                <a:latin typeface="Times New Roman" pitchFamily="18" charset="0"/>
                <a:cs typeface="Times New Roman" pitchFamily="18" charset="0"/>
              </a:rPr>
              <a:t>Administration </a:t>
            </a:r>
          </a:p>
          <a:p>
            <a:pPr lvl="1">
              <a:buFont typeface="Courier New" panose="02070309020205020404" pitchFamily="49" charset="0"/>
              <a:buChar char="o"/>
            </a:pPr>
            <a:r>
              <a:rPr lang="en-US" i="1" dirty="0" smtClean="0">
                <a:solidFill>
                  <a:srgbClr val="002060"/>
                </a:solidFill>
                <a:latin typeface="Times New Roman" pitchFamily="18" charset="0"/>
                <a:cs typeface="Times New Roman" pitchFamily="18" charset="0"/>
              </a:rPr>
              <a:t>Stewardship and custodial responsibility</a:t>
            </a:r>
          </a:p>
          <a:p>
            <a:pPr lvl="1">
              <a:buFont typeface="Courier New" panose="02070309020205020404" pitchFamily="49" charset="0"/>
              <a:buChar char="o"/>
            </a:pPr>
            <a:r>
              <a:rPr lang="en-US" i="1" dirty="0" smtClean="0">
                <a:solidFill>
                  <a:srgbClr val="002060"/>
                </a:solidFill>
                <a:latin typeface="Times New Roman" pitchFamily="18" charset="0"/>
                <a:cs typeface="Times New Roman" pitchFamily="18" charset="0"/>
              </a:rPr>
              <a:t>General operating procedures</a:t>
            </a:r>
          </a:p>
          <a:p>
            <a:pPr lvl="1">
              <a:buFont typeface="Courier New" panose="02070309020205020404" pitchFamily="49" charset="0"/>
              <a:buChar char="o"/>
            </a:pPr>
            <a:r>
              <a:rPr lang="en-US" i="1" dirty="0" smtClean="0">
                <a:solidFill>
                  <a:srgbClr val="002060"/>
                </a:solidFill>
                <a:latin typeface="Times New Roman" pitchFamily="18" charset="0"/>
                <a:cs typeface="Times New Roman" pitchFamily="18" charset="0"/>
              </a:rPr>
              <a:t>Revenues, receipts and deposits</a:t>
            </a:r>
          </a:p>
          <a:p>
            <a:pPr lvl="1">
              <a:buFont typeface="Courier New" panose="02070309020205020404" pitchFamily="49" charset="0"/>
              <a:buChar char="o"/>
            </a:pPr>
            <a:r>
              <a:rPr lang="en-US" i="1" dirty="0" smtClean="0">
                <a:solidFill>
                  <a:srgbClr val="002060"/>
                </a:solidFill>
                <a:latin typeface="Times New Roman" pitchFamily="18" charset="0"/>
                <a:cs typeface="Times New Roman" pitchFamily="18" charset="0"/>
              </a:rPr>
              <a:t>Purchasing and disbursements</a:t>
            </a:r>
          </a:p>
          <a:p>
            <a:pPr lvl="1">
              <a:buFont typeface="Courier New" panose="02070309020205020404" pitchFamily="49" charset="0"/>
              <a:buChar char="o"/>
            </a:pPr>
            <a:r>
              <a:rPr lang="en-US" i="1" dirty="0" smtClean="0">
                <a:solidFill>
                  <a:srgbClr val="002060"/>
                </a:solidFill>
                <a:latin typeface="Times New Roman" pitchFamily="18" charset="0"/>
                <a:cs typeface="Times New Roman" pitchFamily="18" charset="0"/>
              </a:rPr>
              <a:t>Class accounts, inactive accounts and deficits</a:t>
            </a:r>
          </a:p>
          <a:p>
            <a:pPr lvl="1">
              <a:buFont typeface="Courier New" panose="02070309020205020404" pitchFamily="49" charset="0"/>
              <a:buChar char="o"/>
            </a:pPr>
            <a:r>
              <a:rPr lang="en-US" i="1" dirty="0" smtClean="0">
                <a:solidFill>
                  <a:srgbClr val="002060"/>
                </a:solidFill>
                <a:latin typeface="Times New Roman" pitchFamily="18" charset="0"/>
                <a:cs typeface="Times New Roman" pitchFamily="18" charset="0"/>
              </a:rPr>
              <a:t>Student travel</a:t>
            </a:r>
          </a:p>
          <a:p>
            <a:pPr marL="0" indent="0">
              <a:buNone/>
            </a:pPr>
            <a:endParaRPr lang="en-US" dirty="0" smtClean="0">
              <a:latin typeface="Times New Roman" pitchFamily="18" charset="0"/>
              <a:cs typeface="Times New Roman" pitchFamily="18" charset="0"/>
            </a:endParaRPr>
          </a:p>
          <a:p>
            <a:pPr marL="0" indent="0">
              <a:buNone/>
            </a:pPr>
            <a:endParaRPr lang="en-US" i="1" dirty="0" smtClean="0">
              <a:latin typeface="Times New Roman" pitchFamily="18" charset="0"/>
              <a:cs typeface="Times New Roman" pitchFamily="18" charset="0"/>
            </a:endParaRPr>
          </a:p>
          <a:p>
            <a:pPr>
              <a:buFont typeface="Courier New" pitchFamily="49" charset="0"/>
              <a:buChar char="o"/>
            </a:pPr>
            <a:endParaRPr lang="en-US" i="1" dirty="0" smtClean="0">
              <a:latin typeface="Times New Roman" pitchFamily="18" charset="0"/>
              <a:cs typeface="Times New Roman" pitchFamily="18" charset="0"/>
            </a:endParaRPr>
          </a:p>
          <a:p>
            <a:pPr marL="0" indent="0">
              <a:buNone/>
            </a:pPr>
            <a:endParaRPr lang="en-US" i="1" dirty="0" smtClean="0">
              <a:latin typeface="Times New Roman" pitchFamily="18" charset="0"/>
              <a:cs typeface="Times New Roman" pitchFamily="18" charset="0"/>
            </a:endParaRPr>
          </a:p>
          <a:p>
            <a:pPr marL="0" indent="0">
              <a:buNone/>
            </a:pPr>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18</a:t>
            </a:fld>
            <a:endParaRPr lang="en-US" dirty="0"/>
          </a:p>
        </p:txBody>
      </p:sp>
    </p:spTree>
    <p:extLst>
      <p:ext uri="{BB962C8B-B14F-4D97-AF65-F5344CB8AC3E}">
        <p14:creationId xmlns:p14="http://schemas.microsoft.com/office/powerpoint/2010/main" val="1755205244"/>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ESE Audit Guidelines</a:t>
            </a:r>
            <a:endParaRPr lang="en-US" sz="34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Administration</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Have formal policies and procedures been adopted by the School Committee?</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Have individual student activities been approved by the School Committee?</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Are student activities proper student activities?</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Is there an adequate accounting system?</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Are individuals qualified and trained?</a:t>
            </a:r>
          </a:p>
          <a:p>
            <a:pPr lvl="1">
              <a:buFont typeface="Courier New" panose="02070309020205020404" pitchFamily="49" charset="0"/>
              <a:buChar char="o"/>
            </a:pPr>
            <a:endParaRPr lang="en-US" sz="2000" dirty="0" smtClean="0">
              <a:latin typeface="Times New Roman" pitchFamily="18" charset="0"/>
              <a:cs typeface="Times New Roman" pitchFamily="18" charset="0"/>
            </a:endParaRPr>
          </a:p>
          <a:p>
            <a:pPr lvl="1">
              <a:buFont typeface="Courier New" panose="02070309020205020404" pitchFamily="49" charset="0"/>
              <a:buChar char="o"/>
            </a:pPr>
            <a:endParaRPr lang="en-US" sz="2000" dirty="0" smtClean="0">
              <a:latin typeface="Times New Roman" pitchFamily="18" charset="0"/>
              <a:cs typeface="Times New Roman" pitchFamily="18" charset="0"/>
            </a:endParaRPr>
          </a:p>
          <a:p>
            <a:pPr lvl="1">
              <a:buFont typeface="Courier New" panose="02070309020205020404" pitchFamily="49" charset="0"/>
              <a:buChar char="o"/>
            </a:pPr>
            <a:endParaRPr lang="en-US" dirty="0" smtClean="0">
              <a:latin typeface="Times New Roman" pitchFamily="18" charset="0"/>
              <a:cs typeface="Times New Roman" pitchFamily="18" charset="0"/>
            </a:endParaRPr>
          </a:p>
          <a:p>
            <a:pPr lvl="1">
              <a:buFont typeface="Courier New" panose="02070309020205020404" pitchFamily="49" charset="0"/>
              <a:buChar char="o"/>
            </a:pP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19</a:t>
            </a:fld>
            <a:endParaRPr lang="en-US" dirty="0"/>
          </a:p>
        </p:txBody>
      </p:sp>
    </p:spTree>
    <p:extLst>
      <p:ext uri="{BB962C8B-B14F-4D97-AF65-F5344CB8AC3E}">
        <p14:creationId xmlns:p14="http://schemas.microsoft.com/office/powerpoint/2010/main" val="20310838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002060"/>
                </a:solidFill>
                <a:latin typeface="Times New Roman" pitchFamily="18" charset="0"/>
                <a:cs typeface="Times New Roman" pitchFamily="18" charset="0"/>
              </a:rPr>
              <a:t>Agenda</a:t>
            </a:r>
            <a:endParaRPr lang="en-US" sz="34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Pre-1996</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Chapter 66 of the Special Acts of 1996 </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MASBO Student Activities Handbook</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Annual Audit</a:t>
            </a:r>
          </a:p>
          <a:p>
            <a:pPr>
              <a:buFont typeface="Wingdings" pitchFamily="2" charset="2"/>
              <a:buChar char="Ø"/>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ESE Audit Guidelines </a:t>
            </a:r>
          </a:p>
          <a:p>
            <a:pPr>
              <a:buFont typeface="Wingdings" pitchFamily="2" charset="2"/>
              <a:buChar char="Ø"/>
            </a:pPr>
            <a:endParaRPr lang="en-US" dirty="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Common Problems</a:t>
            </a:r>
          </a:p>
          <a:p>
            <a:pPr>
              <a:buFont typeface="Wingdings" pitchFamily="2" charset="2"/>
              <a:buChar char="Ø"/>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Frequently Asked Questions</a:t>
            </a:r>
          </a:p>
          <a:p>
            <a:pPr>
              <a:buFont typeface="Wingdings" pitchFamily="2" charset="2"/>
              <a:buChar char="Ø"/>
            </a:pPr>
            <a:endParaRPr lang="en-US" dirty="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Reporting </a:t>
            </a:r>
          </a:p>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endParaRPr lang="en-US" dirty="0">
              <a:latin typeface="Times New Roman" pitchFamily="18" charset="0"/>
              <a:cs typeface="Times New Roman" pitchFamily="18" charset="0"/>
            </a:endParaRPr>
          </a:p>
          <a:p>
            <a:pPr>
              <a:buFont typeface="Wingdings" pitchFamily="2" charset="2"/>
              <a:buChar char="Ø"/>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6326B60-9646-4CDE-A7A3-3A843AC7327D}" type="slidenum">
              <a:rPr lang="en-US" smtClean="0"/>
              <a:t>2</a:t>
            </a:fld>
            <a:endParaRPr lang="en-US" dirty="0"/>
          </a:p>
        </p:txBody>
      </p:sp>
    </p:spTree>
    <p:extLst>
      <p:ext uri="{BB962C8B-B14F-4D97-AF65-F5344CB8AC3E}">
        <p14:creationId xmlns:p14="http://schemas.microsoft.com/office/powerpoint/2010/main" val="1097138970"/>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ESE Audit Guidelines</a:t>
            </a:r>
            <a:endParaRPr lang="en-US" sz="3400"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Stewardship and Custodial Responsibility</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Has the School Committee accepted Chapter 71 Section 47?</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Are all deposits made to the Agency </a:t>
            </a:r>
            <a:r>
              <a:rPr lang="en-US" sz="2000" i="1" dirty="0">
                <a:solidFill>
                  <a:srgbClr val="002060"/>
                </a:solidFill>
                <a:latin typeface="Times New Roman" pitchFamily="18" charset="0"/>
                <a:cs typeface="Times New Roman" pitchFamily="18" charset="0"/>
              </a:rPr>
              <a:t>s</a:t>
            </a:r>
            <a:r>
              <a:rPr lang="en-US" sz="2000" i="1" dirty="0" smtClean="0">
                <a:solidFill>
                  <a:srgbClr val="002060"/>
                </a:solidFill>
                <a:latin typeface="Times New Roman" pitchFamily="18" charset="0"/>
                <a:cs typeface="Times New Roman" pitchFamily="18" charset="0"/>
              </a:rPr>
              <a:t>avings account?</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Are requests for replenishment to checking account complete and adequate?</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Do checking account balances exceed School Committee limits?</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Are all cash handlers bonded?</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Have annual audits been performed?</a:t>
            </a:r>
          </a:p>
        </p:txBody>
      </p:sp>
      <p:sp>
        <p:nvSpPr>
          <p:cNvPr id="5" name="Slide Number Placeholder 4"/>
          <p:cNvSpPr>
            <a:spLocks noGrp="1"/>
          </p:cNvSpPr>
          <p:nvPr>
            <p:ph type="sldNum" sz="quarter" idx="12"/>
          </p:nvPr>
        </p:nvSpPr>
        <p:spPr/>
        <p:txBody>
          <a:bodyPr/>
          <a:lstStyle/>
          <a:p>
            <a:fld id="{C6326B60-9646-4CDE-A7A3-3A843AC7327D}" type="slidenum">
              <a:rPr lang="en-US" smtClean="0"/>
              <a:t>20</a:t>
            </a:fld>
            <a:endParaRPr lang="en-US" dirty="0"/>
          </a:p>
        </p:txBody>
      </p:sp>
    </p:spTree>
    <p:extLst>
      <p:ext uri="{BB962C8B-B14F-4D97-AF65-F5344CB8AC3E}">
        <p14:creationId xmlns:p14="http://schemas.microsoft.com/office/powerpoint/2010/main" val="3644223072"/>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ESE Audit Guidelines</a:t>
            </a:r>
            <a:endParaRPr lang="en-US" sz="34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General Operating</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Are bank reconciliations performed at least quarterly?</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Are standard forms for deposits and disbursements used?</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Are periodic reports prepared for review?</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Are subsidiary student activity accounts maintained and reconciled in aggregate to the control account?</a:t>
            </a:r>
          </a:p>
          <a:p>
            <a:pPr lvl="1">
              <a:buFont typeface="Courier New" pitchFamily="49" charset="0"/>
              <a:buChar char="o"/>
            </a:pPr>
            <a:endParaRPr lang="en-US" sz="2000" i="1" dirty="0" smtClean="0">
              <a:latin typeface="Times New Roman" pitchFamily="18" charset="0"/>
              <a:cs typeface="Times New Roman" pitchFamily="18" charset="0"/>
            </a:endParaRPr>
          </a:p>
          <a:p>
            <a:pPr marL="0" indent="0">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21</a:t>
            </a:fld>
            <a:endParaRPr lang="en-US" dirty="0"/>
          </a:p>
        </p:txBody>
      </p:sp>
    </p:spTree>
    <p:extLst>
      <p:ext uri="{BB962C8B-B14F-4D97-AF65-F5344CB8AC3E}">
        <p14:creationId xmlns:p14="http://schemas.microsoft.com/office/powerpoint/2010/main" val="2742760128"/>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ESE Audit Guidelines</a:t>
            </a:r>
            <a:endParaRPr lang="en-US" sz="3400"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Revenue, Receipts and Deposits</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Are pre-numbered receipts or logs used?</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Inquire secure storage of cash and checks prior to turnover.</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Timeliness of turnover of funds to Treasurer.</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Are deposits only for student activity funds?</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Do revenue policies exist and are they followed?</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Are all deposits accompanied by a deposit slip or equivalent?</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Does the deposit amount agree to the bank statement?</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Does the deposit amount agree to the accounting records?</a:t>
            </a:r>
          </a:p>
        </p:txBody>
      </p:sp>
      <p:sp>
        <p:nvSpPr>
          <p:cNvPr id="5" name="Slide Number Placeholder 4"/>
          <p:cNvSpPr>
            <a:spLocks noGrp="1"/>
          </p:cNvSpPr>
          <p:nvPr>
            <p:ph type="sldNum" sz="quarter" idx="12"/>
          </p:nvPr>
        </p:nvSpPr>
        <p:spPr/>
        <p:txBody>
          <a:bodyPr/>
          <a:lstStyle/>
          <a:p>
            <a:fld id="{C6326B60-9646-4CDE-A7A3-3A843AC7327D}" type="slidenum">
              <a:rPr lang="en-US" smtClean="0"/>
              <a:t>22</a:t>
            </a:fld>
            <a:endParaRPr lang="en-US" dirty="0"/>
          </a:p>
        </p:txBody>
      </p:sp>
    </p:spTree>
    <p:extLst>
      <p:ext uri="{BB962C8B-B14F-4D97-AF65-F5344CB8AC3E}">
        <p14:creationId xmlns:p14="http://schemas.microsoft.com/office/powerpoint/2010/main" val="1736804677"/>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ESE Audit Guidelines</a:t>
            </a:r>
            <a:endParaRPr lang="en-US" sz="34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Purchasing and Disbursements</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Are disbursements authorized?</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Are disbursements supported by an invoice or equivalent?</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Does the disbursement agree to the accounting records?</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Does the disbursement agree to the bank statement?</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Is the disbursement a proper expenditure for students?</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Is the proper student activity account charged?</a:t>
            </a:r>
          </a:p>
        </p:txBody>
      </p:sp>
      <p:sp>
        <p:nvSpPr>
          <p:cNvPr id="5" name="Slide Number Placeholder 4"/>
          <p:cNvSpPr>
            <a:spLocks noGrp="1"/>
          </p:cNvSpPr>
          <p:nvPr>
            <p:ph type="sldNum" sz="quarter" idx="12"/>
          </p:nvPr>
        </p:nvSpPr>
        <p:spPr/>
        <p:txBody>
          <a:bodyPr/>
          <a:lstStyle/>
          <a:p>
            <a:fld id="{C6326B60-9646-4CDE-A7A3-3A843AC7327D}" type="slidenum">
              <a:rPr lang="en-US" smtClean="0"/>
              <a:t>23</a:t>
            </a:fld>
            <a:endParaRPr lang="en-US" dirty="0"/>
          </a:p>
        </p:txBody>
      </p:sp>
    </p:spTree>
    <p:extLst>
      <p:ext uri="{BB962C8B-B14F-4D97-AF65-F5344CB8AC3E}">
        <p14:creationId xmlns:p14="http://schemas.microsoft.com/office/powerpoint/2010/main" val="285578339"/>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ESE Audit Guidelines</a:t>
            </a:r>
            <a:endParaRPr lang="en-US" sz="3400" dirty="0"/>
          </a:p>
        </p:txBody>
      </p:sp>
      <p:sp>
        <p:nvSpPr>
          <p:cNvPr id="3" name="Content Placeholder 2"/>
          <p:cNvSpPr>
            <a:spLocks noGrp="1"/>
          </p:cNvSpPr>
          <p:nvPr>
            <p:ph idx="1"/>
          </p:nvPr>
        </p:nvSpPr>
        <p:spPr>
          <a:xfrm>
            <a:off x="1463040" y="2119257"/>
            <a:ext cx="6309360" cy="3603812"/>
          </a:xfrm>
        </p:spPr>
        <p:txBody>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Class Accounts, Inactive Accounts and Deficits</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For classes that have graduated, are monies credited to those classes disposed of in accordance with School Committee policy?</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Are inactive accounts disposed of in accordance with School Committee policy?</a:t>
            </a:r>
          </a:p>
          <a:p>
            <a:pPr lvl="1">
              <a:buFont typeface="Courier New" pitchFamily="49" charset="0"/>
              <a:buChar char="o"/>
            </a:pPr>
            <a:r>
              <a:rPr lang="en-US" sz="2000" i="1" dirty="0" smtClean="0">
                <a:solidFill>
                  <a:srgbClr val="002060"/>
                </a:solidFill>
                <a:latin typeface="Times New Roman" pitchFamily="18" charset="0"/>
                <a:cs typeface="Times New Roman" pitchFamily="18" charset="0"/>
              </a:rPr>
              <a:t>Do program deficits exist?</a:t>
            </a:r>
            <a:endParaRPr lang="en-US" sz="2000" i="1" dirty="0">
              <a:solidFill>
                <a:srgbClr val="00206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6326B60-9646-4CDE-A7A3-3A843AC7327D}" type="slidenum">
              <a:rPr lang="en-US" smtClean="0"/>
              <a:t>24</a:t>
            </a:fld>
            <a:endParaRPr lang="en-US" dirty="0"/>
          </a:p>
        </p:txBody>
      </p:sp>
    </p:spTree>
    <p:extLst>
      <p:ext uri="{BB962C8B-B14F-4D97-AF65-F5344CB8AC3E}">
        <p14:creationId xmlns:p14="http://schemas.microsoft.com/office/powerpoint/2010/main" val="1385844983"/>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ESE Audit Guidelines</a:t>
            </a:r>
            <a:endParaRPr lang="en-US" sz="3400" dirty="0"/>
          </a:p>
        </p:txBody>
      </p:sp>
      <p:sp>
        <p:nvSpPr>
          <p:cNvPr id="3" name="Content Placeholder 2"/>
          <p:cNvSpPr>
            <a:spLocks noGrp="1"/>
          </p:cNvSpPr>
          <p:nvPr>
            <p:ph idx="1"/>
          </p:nvPr>
        </p:nvSpPr>
        <p:spPr/>
        <p:txBody>
          <a:bodyPr>
            <a:normAutofit/>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Student Travel</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Is travel properly authorized?</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Is there a final accountability of all travel expenses?</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Are all travel expenses supported?</a:t>
            </a:r>
          </a:p>
          <a:p>
            <a:pPr lvl="1">
              <a:buFont typeface="Courier New" panose="02070309020205020404" pitchFamily="49" charset="0"/>
              <a:buChar char="o"/>
            </a:pPr>
            <a:r>
              <a:rPr lang="en-US" sz="2000" i="1" dirty="0" smtClean="0">
                <a:solidFill>
                  <a:srgbClr val="002060"/>
                </a:solidFill>
                <a:latin typeface="Times New Roman" pitchFamily="18" charset="0"/>
                <a:cs typeface="Times New Roman" pitchFamily="18" charset="0"/>
              </a:rPr>
              <a:t>Is the travel in accordance with student activity policies?</a:t>
            </a:r>
          </a:p>
        </p:txBody>
      </p:sp>
      <p:sp>
        <p:nvSpPr>
          <p:cNvPr id="5" name="Slide Number Placeholder 4"/>
          <p:cNvSpPr>
            <a:spLocks noGrp="1"/>
          </p:cNvSpPr>
          <p:nvPr>
            <p:ph type="sldNum" sz="quarter" idx="12"/>
          </p:nvPr>
        </p:nvSpPr>
        <p:spPr/>
        <p:txBody>
          <a:bodyPr/>
          <a:lstStyle/>
          <a:p>
            <a:fld id="{C6326B60-9646-4CDE-A7A3-3A843AC7327D}" type="slidenum">
              <a:rPr lang="en-US" smtClean="0"/>
              <a:t>25</a:t>
            </a:fld>
            <a:endParaRPr lang="en-US" dirty="0"/>
          </a:p>
        </p:txBody>
      </p:sp>
    </p:spTree>
    <p:extLst>
      <p:ext uri="{BB962C8B-B14F-4D97-AF65-F5344CB8AC3E}">
        <p14:creationId xmlns:p14="http://schemas.microsoft.com/office/powerpoint/2010/main" val="1665817594"/>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002060"/>
                </a:solidFill>
                <a:latin typeface="Times New Roman" panose="02020603050405020304" pitchFamily="18" charset="0"/>
                <a:cs typeface="Times New Roman" panose="02020603050405020304" pitchFamily="18" charset="0"/>
              </a:rPr>
              <a:t>Common Problems</a:t>
            </a:r>
            <a:endParaRPr lang="en-US" sz="34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Non-student activities maintained in a student activity account.</a:t>
            </a:r>
          </a:p>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Lack of segregation of duties.</a:t>
            </a:r>
          </a:p>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Lack of reconciliation of bank statements and activity balances.</a:t>
            </a:r>
          </a:p>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Inadequate or incomplete documentation.</a:t>
            </a:r>
          </a:p>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Lack of subsidiary ledgers.</a:t>
            </a:r>
          </a:p>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Deficit balances.</a:t>
            </a:r>
          </a:p>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Use of funds to pay unauthorized stipends or payroll.</a:t>
            </a:r>
          </a:p>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Insufficient bank balances.</a:t>
            </a:r>
          </a:p>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Bank balance in excess of fund balances.</a:t>
            </a:r>
          </a:p>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Lack of audits.</a:t>
            </a:r>
          </a:p>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Lack of Agency savings account.</a:t>
            </a:r>
          </a:p>
          <a:p>
            <a:pPr marL="457200" indent="-457200">
              <a:buFont typeface="+mj-lt"/>
              <a:buAutoNum type="arabicPeriod"/>
            </a:pPr>
            <a:r>
              <a:rPr lang="en-US" sz="2000" dirty="0" smtClean="0">
                <a:solidFill>
                  <a:srgbClr val="002060"/>
                </a:solidFill>
                <a:latin typeface="Times New Roman" pitchFamily="18" charset="0"/>
                <a:cs typeface="Times New Roman" pitchFamily="18" charset="0"/>
              </a:rPr>
              <a:t>Use of funds to pay non-student activity expenses such as curriculum items.</a:t>
            </a:r>
          </a:p>
          <a:p>
            <a:pPr marL="457200" indent="-457200">
              <a:buFont typeface="+mj-lt"/>
              <a:buAutoNum type="arabicPeriod"/>
            </a:pPr>
            <a:endParaRPr lang="en-US" dirty="0">
              <a:solidFill>
                <a:srgbClr val="002060"/>
              </a:solidFill>
            </a:endParaRPr>
          </a:p>
        </p:txBody>
      </p:sp>
      <p:sp>
        <p:nvSpPr>
          <p:cNvPr id="5" name="Slide Number Placeholder 4"/>
          <p:cNvSpPr>
            <a:spLocks noGrp="1"/>
          </p:cNvSpPr>
          <p:nvPr>
            <p:ph type="sldNum" sz="quarter" idx="12"/>
          </p:nvPr>
        </p:nvSpPr>
        <p:spPr/>
        <p:txBody>
          <a:bodyPr/>
          <a:lstStyle/>
          <a:p>
            <a:fld id="{C6326B60-9646-4CDE-A7A3-3A843AC7327D}" type="slidenum">
              <a:rPr lang="en-US" smtClean="0"/>
              <a:t>26</a:t>
            </a:fld>
            <a:endParaRPr lang="en-US" dirty="0"/>
          </a:p>
        </p:txBody>
      </p:sp>
    </p:spTree>
    <p:extLst>
      <p:ext uri="{BB962C8B-B14F-4D97-AF65-F5344CB8AC3E}">
        <p14:creationId xmlns:p14="http://schemas.microsoft.com/office/powerpoint/2010/main" val="280094663"/>
      </p:ext>
    </p:extLst>
  </p:cSld>
  <p:clrMapOvr>
    <a:masterClrMapping/>
  </p:clrMapOvr>
  <p:transition spd="slow">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002060"/>
                </a:solidFill>
                <a:latin typeface="Times New Roman" panose="02020603050405020304" pitchFamily="18" charset="0"/>
                <a:cs typeface="Times New Roman" panose="02020603050405020304" pitchFamily="18" charset="0"/>
              </a:rPr>
              <a:t>Frequently Asked Questions</a:t>
            </a:r>
            <a:endParaRPr lang="en-US" sz="3400"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sz="2200" dirty="0">
                <a:solidFill>
                  <a:srgbClr val="002060"/>
                </a:solidFill>
                <a:latin typeface="Times New Roman" panose="02020603050405020304" pitchFamily="18" charset="0"/>
                <a:cs typeface="Times New Roman" panose="02020603050405020304" pitchFamily="18" charset="0"/>
              </a:rPr>
              <a:t>Are student activity disbursements subject to Chapter 30B procurement laws</a:t>
            </a:r>
            <a:r>
              <a:rPr lang="en-US" sz="2200" dirty="0" smtClean="0">
                <a:solidFill>
                  <a:srgbClr val="002060"/>
                </a:solidFill>
                <a:latin typeface="Times New Roman" panose="02020603050405020304" pitchFamily="18" charset="0"/>
                <a:cs typeface="Times New Roman" panose="02020603050405020304" pitchFamily="18" charset="0"/>
              </a:rPr>
              <a:t>?</a:t>
            </a:r>
          </a:p>
          <a:p>
            <a:pPr>
              <a:buFont typeface="Wingdings" pitchFamily="2" charset="2"/>
              <a:buChar char="Ø"/>
            </a:pPr>
            <a:r>
              <a:rPr lang="en-US" sz="2200" dirty="0">
                <a:solidFill>
                  <a:srgbClr val="002060"/>
                </a:solidFill>
                <a:latin typeface="Times New Roman" panose="02020603050405020304" pitchFamily="18" charset="0"/>
                <a:cs typeface="Times New Roman" panose="02020603050405020304" pitchFamily="18" charset="0"/>
              </a:rPr>
              <a:t>May a student activity organization accept gifts and donations</a:t>
            </a:r>
            <a:r>
              <a:rPr lang="en-US" sz="2200" dirty="0" smtClean="0">
                <a:solidFill>
                  <a:srgbClr val="002060"/>
                </a:solidFill>
                <a:latin typeface="Times New Roman" panose="02020603050405020304" pitchFamily="18" charset="0"/>
                <a:cs typeface="Times New Roman" panose="02020603050405020304" pitchFamily="18" charset="0"/>
              </a:rPr>
              <a:t>?</a:t>
            </a:r>
          </a:p>
          <a:p>
            <a:pPr>
              <a:buFont typeface="Wingdings" pitchFamily="2" charset="2"/>
              <a:buChar char="Ø"/>
            </a:pPr>
            <a:r>
              <a:rPr lang="en-US" sz="2200" dirty="0">
                <a:solidFill>
                  <a:srgbClr val="002060"/>
                </a:solidFill>
                <a:latin typeface="Times New Roman" panose="02020603050405020304" pitchFamily="18" charset="0"/>
                <a:cs typeface="Times New Roman" panose="02020603050405020304" pitchFamily="18" charset="0"/>
              </a:rPr>
              <a:t>May grants and gifts be accepted by a student activity organization for educational purposes</a:t>
            </a:r>
            <a:r>
              <a:rPr lang="en-US" sz="2200" dirty="0" smtClean="0">
                <a:solidFill>
                  <a:srgbClr val="002060"/>
                </a:solidFill>
                <a:latin typeface="Times New Roman" panose="02020603050405020304" pitchFamily="18" charset="0"/>
                <a:cs typeface="Times New Roman" panose="02020603050405020304" pitchFamily="18" charset="0"/>
              </a:rPr>
              <a:t>?</a:t>
            </a:r>
          </a:p>
          <a:p>
            <a:pPr>
              <a:buFont typeface="Wingdings" pitchFamily="2" charset="2"/>
              <a:buChar char="Ø"/>
            </a:pPr>
            <a:r>
              <a:rPr lang="en-US" sz="2200" dirty="0">
                <a:solidFill>
                  <a:srgbClr val="002060"/>
                </a:solidFill>
                <a:latin typeface="Times New Roman" panose="02020603050405020304" pitchFamily="18" charset="0"/>
                <a:cs typeface="Times New Roman" panose="02020603050405020304" pitchFamily="18" charset="0"/>
              </a:rPr>
              <a:t>May the student activity organizations conduct fund raising activities</a:t>
            </a:r>
            <a:r>
              <a:rPr lang="en-US" sz="2200" dirty="0" smtClean="0">
                <a:solidFill>
                  <a:srgbClr val="002060"/>
                </a:solidFill>
                <a:latin typeface="Times New Roman" panose="02020603050405020304" pitchFamily="18" charset="0"/>
                <a:cs typeface="Times New Roman" panose="02020603050405020304" pitchFamily="18" charset="0"/>
              </a:rPr>
              <a:t>?</a:t>
            </a:r>
          </a:p>
          <a:p>
            <a:pPr>
              <a:buFont typeface="Wingdings" pitchFamily="2" charset="2"/>
              <a:buChar char="Ø"/>
            </a:pPr>
            <a:r>
              <a:rPr lang="en-US" sz="2200" dirty="0">
                <a:solidFill>
                  <a:srgbClr val="002060"/>
                </a:solidFill>
                <a:latin typeface="Times New Roman" panose="02020603050405020304" pitchFamily="18" charset="0"/>
                <a:cs typeface="Times New Roman" panose="02020603050405020304" pitchFamily="18" charset="0"/>
              </a:rPr>
              <a:t>Does the </a:t>
            </a:r>
            <a:r>
              <a:rPr lang="en-US" sz="2200" dirty="0" smtClean="0">
                <a:solidFill>
                  <a:srgbClr val="002060"/>
                </a:solidFill>
                <a:latin typeface="Times New Roman" panose="02020603050405020304" pitchFamily="18" charset="0"/>
                <a:cs typeface="Times New Roman" panose="02020603050405020304" pitchFamily="18" charset="0"/>
              </a:rPr>
              <a:t>city/town/district </a:t>
            </a:r>
            <a:r>
              <a:rPr lang="en-US" sz="2200" dirty="0">
                <a:solidFill>
                  <a:srgbClr val="002060"/>
                </a:solidFill>
                <a:latin typeface="Times New Roman" panose="02020603050405020304" pitchFamily="18" charset="0"/>
                <a:cs typeface="Times New Roman" panose="02020603050405020304" pitchFamily="18" charset="0"/>
              </a:rPr>
              <a:t>annual audit of its finances by an outside auditor satisfy the requirement that there shall be an annual audit conducted of the student activities?</a:t>
            </a:r>
          </a:p>
          <a:p>
            <a:pPr>
              <a:buFont typeface="Wingdings" pitchFamily="2" charset="2"/>
              <a:buChar char="Ø"/>
            </a:pPr>
            <a:endParaRPr lang="en-US" sz="2000" dirty="0" smtClean="0">
              <a:latin typeface="Times New Roman" panose="02020603050405020304" pitchFamily="18" charset="0"/>
              <a:cs typeface="Times New Roman" panose="02020603050405020304" pitchFamily="18" charset="0"/>
            </a:endParaRPr>
          </a:p>
          <a:p>
            <a:pPr>
              <a:buFont typeface="Wingdings" pitchFamily="2" charset="2"/>
              <a:buChar char="Ø"/>
            </a:pPr>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27</a:t>
            </a:fld>
            <a:endParaRPr lang="en-US" dirty="0"/>
          </a:p>
        </p:txBody>
      </p:sp>
    </p:spTree>
    <p:extLst>
      <p:ext uri="{BB962C8B-B14F-4D97-AF65-F5344CB8AC3E}">
        <p14:creationId xmlns:p14="http://schemas.microsoft.com/office/powerpoint/2010/main" val="2607749581"/>
      </p:ext>
    </p:extLst>
  </p:cSld>
  <p:clrMapOvr>
    <a:masterClrMapping/>
  </p:clrMapOvr>
  <p:transition spd="slow">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Frequently Asked Questions</a:t>
            </a:r>
            <a:endParaRPr lang="en-US" sz="3400"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Ø"/>
            </a:pPr>
            <a:r>
              <a:rPr lang="en-US" sz="2900" dirty="0">
                <a:solidFill>
                  <a:srgbClr val="002060"/>
                </a:solidFill>
                <a:latin typeface="Times New Roman" panose="02020603050405020304" pitchFamily="18" charset="0"/>
                <a:cs typeface="Times New Roman" panose="02020603050405020304" pitchFamily="18" charset="0"/>
              </a:rPr>
              <a:t>Please provide examples of individuals that ESE believes are suitable to perform the audit in the intervening years.</a:t>
            </a:r>
          </a:p>
          <a:p>
            <a:pPr>
              <a:buFont typeface="Wingdings" panose="05000000000000000000" pitchFamily="2" charset="2"/>
              <a:buChar char="Ø"/>
            </a:pPr>
            <a:r>
              <a:rPr lang="en-US" sz="2900" dirty="0">
                <a:solidFill>
                  <a:srgbClr val="002060"/>
                </a:solidFill>
                <a:latin typeface="Times New Roman" panose="02020603050405020304" pitchFamily="18" charset="0"/>
                <a:cs typeface="Times New Roman" panose="02020603050405020304" pitchFamily="18" charset="0"/>
              </a:rPr>
              <a:t>May a school district rotate schools subject to the annual audit requirements each year to reduce costs?</a:t>
            </a:r>
          </a:p>
          <a:p>
            <a:pPr>
              <a:buFont typeface="Wingdings" panose="05000000000000000000" pitchFamily="2" charset="2"/>
              <a:buChar char="Ø"/>
            </a:pPr>
            <a:r>
              <a:rPr lang="en-US" sz="2900" dirty="0">
                <a:solidFill>
                  <a:srgbClr val="002060"/>
                </a:solidFill>
                <a:latin typeface="Times New Roman" panose="02020603050405020304" pitchFamily="18" charset="0"/>
                <a:cs typeface="Times New Roman" panose="02020603050405020304" pitchFamily="18" charset="0"/>
              </a:rPr>
              <a:t>Can a City or Town Treasurer force an audit as described in Chapter 71 Section 47 of the student activity funds?</a:t>
            </a:r>
          </a:p>
          <a:p>
            <a:pPr>
              <a:buFont typeface="Wingdings" panose="05000000000000000000" pitchFamily="2" charset="2"/>
              <a:buChar char="Ø"/>
            </a:pPr>
            <a:r>
              <a:rPr lang="en-US" sz="2900" dirty="0">
                <a:solidFill>
                  <a:srgbClr val="002060"/>
                </a:solidFill>
                <a:latin typeface="Times New Roman" panose="02020603050405020304" pitchFamily="18" charset="0"/>
                <a:cs typeface="Times New Roman" panose="02020603050405020304" pitchFamily="18" charset="0"/>
              </a:rPr>
              <a:t>What happens when an account becomes overdrawn and shows a deficit balance?</a:t>
            </a:r>
          </a:p>
          <a:p>
            <a:pPr>
              <a:buFont typeface="Wingdings" panose="05000000000000000000" pitchFamily="2" charset="2"/>
              <a:buChar char="Ø"/>
            </a:pPr>
            <a:r>
              <a:rPr lang="en-US" sz="2900" dirty="0" smtClean="0">
                <a:solidFill>
                  <a:srgbClr val="002060"/>
                </a:solidFill>
                <a:latin typeface="Times New Roman" panose="02020603050405020304" pitchFamily="18" charset="0"/>
                <a:cs typeface="Times New Roman" panose="02020603050405020304" pitchFamily="18" charset="0"/>
              </a:rPr>
              <a:t>Are </a:t>
            </a:r>
            <a:r>
              <a:rPr lang="en-US" sz="2900" dirty="0">
                <a:solidFill>
                  <a:srgbClr val="002060"/>
                </a:solidFill>
                <a:latin typeface="Times New Roman" panose="02020603050405020304" pitchFamily="18" charset="0"/>
                <a:cs typeface="Times New Roman" panose="02020603050405020304" pitchFamily="18" charset="0"/>
              </a:rPr>
              <a:t>PSAT fees considered revolving funds or student activities?</a:t>
            </a:r>
          </a:p>
          <a:p>
            <a:pPr>
              <a:buFont typeface="Wingdings" panose="05000000000000000000" pitchFamily="2" charset="2"/>
              <a:buChar char="Ø"/>
            </a:pPr>
            <a:endParaRPr lang="en-US" dirty="0"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6326B60-9646-4CDE-A7A3-3A843AC7327D}" type="slidenum">
              <a:rPr lang="en-US" smtClean="0"/>
              <a:t>28</a:t>
            </a:fld>
            <a:endParaRPr lang="en-US" dirty="0"/>
          </a:p>
        </p:txBody>
      </p:sp>
    </p:spTree>
    <p:extLst>
      <p:ext uri="{BB962C8B-B14F-4D97-AF65-F5344CB8AC3E}">
        <p14:creationId xmlns:p14="http://schemas.microsoft.com/office/powerpoint/2010/main" val="373473861"/>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Frequently Asked Questions</a:t>
            </a:r>
            <a:endParaRPr lang="en-US" sz="3400" dirty="0"/>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Can lost book fees be deposited into a student activity account?</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Are the fees generated from a PTO account subject to Chapter 71 Section 47?</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Is each </a:t>
            </a:r>
            <a:r>
              <a:rPr lang="en-US" dirty="0" smtClean="0">
                <a:solidFill>
                  <a:srgbClr val="002060"/>
                </a:solidFill>
                <a:latin typeface="Times New Roman" panose="02020603050405020304" pitchFamily="18" charset="0"/>
                <a:cs typeface="Times New Roman" panose="02020603050405020304" pitchFamily="18" charset="0"/>
              </a:rPr>
              <a:t>student </a:t>
            </a:r>
            <a:r>
              <a:rPr lang="en-US" dirty="0">
                <a:solidFill>
                  <a:srgbClr val="002060"/>
                </a:solidFill>
                <a:latin typeface="Times New Roman" panose="02020603050405020304" pitchFamily="18" charset="0"/>
                <a:cs typeface="Times New Roman" panose="02020603050405020304" pitchFamily="18" charset="0"/>
              </a:rPr>
              <a:t>a</a:t>
            </a:r>
            <a:r>
              <a:rPr lang="en-US" dirty="0" smtClean="0">
                <a:solidFill>
                  <a:srgbClr val="002060"/>
                </a:solidFill>
                <a:latin typeface="Times New Roman" panose="02020603050405020304" pitchFamily="18" charset="0"/>
                <a:cs typeface="Times New Roman" panose="02020603050405020304" pitchFamily="18" charset="0"/>
              </a:rPr>
              <a:t>ctivity </a:t>
            </a:r>
            <a:r>
              <a:rPr lang="en-US" dirty="0">
                <a:solidFill>
                  <a:srgbClr val="002060"/>
                </a:solidFill>
                <a:latin typeface="Times New Roman" panose="02020603050405020304" pitchFamily="18" charset="0"/>
                <a:cs typeface="Times New Roman" panose="02020603050405020304" pitchFamily="18" charset="0"/>
              </a:rPr>
              <a:t>required to be approved each year by the School Committee or only once at creation</a:t>
            </a:r>
            <a:r>
              <a:rPr lang="en-US" dirty="0" smtClean="0">
                <a:solidFill>
                  <a:srgbClr val="00206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May the proceeds from the sale of merchandise in a school store be deposited into a student activity account?</a:t>
            </a:r>
          </a:p>
          <a:p>
            <a:pPr>
              <a:buFont typeface="Wingdings" panose="05000000000000000000" pitchFamily="2" charset="2"/>
              <a:buChar char="Ø"/>
            </a:pPr>
            <a:r>
              <a:rPr lang="en-US" dirty="0">
                <a:solidFill>
                  <a:srgbClr val="002060"/>
                </a:solidFill>
                <a:latin typeface="Times New Roman" panose="02020603050405020304" pitchFamily="18" charset="0"/>
                <a:cs typeface="Times New Roman" panose="02020603050405020304" pitchFamily="18" charset="0"/>
              </a:rPr>
              <a:t>Are vending machine proceeds from machines situated in the school buildings included as part of student activities?</a:t>
            </a:r>
          </a:p>
          <a:p>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29</a:t>
            </a:fld>
            <a:endParaRPr lang="en-US" dirty="0"/>
          </a:p>
        </p:txBody>
      </p:sp>
    </p:spTree>
    <p:extLst>
      <p:ext uri="{BB962C8B-B14F-4D97-AF65-F5344CB8AC3E}">
        <p14:creationId xmlns:p14="http://schemas.microsoft.com/office/powerpoint/2010/main" val="48537136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002060"/>
                </a:solidFill>
                <a:latin typeface="Times New Roman" pitchFamily="18" charset="0"/>
                <a:cs typeface="Times New Roman" pitchFamily="18" charset="0"/>
              </a:rPr>
              <a:t>Pre-1996 </a:t>
            </a:r>
            <a:endParaRPr lang="en-US" sz="34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1463040" y="2119256"/>
            <a:ext cx="6196405" cy="3824343"/>
          </a:xfrm>
        </p:spPr>
        <p:txBody>
          <a:bodyPr>
            <a:noAutofit/>
          </a:bodyPr>
          <a:lstStyle/>
          <a:p>
            <a:pPr>
              <a:buFont typeface="Wingdings" pitchFamily="2" charset="2"/>
              <a:buChar char="Ø"/>
            </a:pPr>
            <a:r>
              <a:rPr lang="en-US" sz="2300" dirty="0" smtClean="0">
                <a:solidFill>
                  <a:srgbClr val="002060"/>
                </a:solidFill>
                <a:latin typeface="Times New Roman" pitchFamily="18" charset="0"/>
                <a:cs typeface="Times New Roman" pitchFamily="18" charset="0"/>
              </a:rPr>
              <a:t>Little to no guidance on administration of student activities.</a:t>
            </a:r>
          </a:p>
          <a:p>
            <a:pPr marL="0" indent="0">
              <a:buNone/>
            </a:pPr>
            <a:endParaRPr lang="en-US" sz="2300" dirty="0" smtClean="0">
              <a:solidFill>
                <a:srgbClr val="002060"/>
              </a:solidFill>
              <a:latin typeface="Times New Roman" pitchFamily="18" charset="0"/>
              <a:cs typeface="Times New Roman" pitchFamily="18" charset="0"/>
            </a:endParaRPr>
          </a:p>
          <a:p>
            <a:pPr>
              <a:buFont typeface="Wingdings" pitchFamily="2" charset="2"/>
              <a:buChar char="Ø"/>
            </a:pPr>
            <a:r>
              <a:rPr lang="en-US" sz="2300" dirty="0" smtClean="0">
                <a:solidFill>
                  <a:srgbClr val="002060"/>
                </a:solidFill>
                <a:latin typeface="Times New Roman" pitchFamily="18" charset="0"/>
                <a:cs typeface="Times New Roman" pitchFamily="18" charset="0"/>
              </a:rPr>
              <a:t>Bank accounts being opened in city/town/district federal tax identification number in many instances without Treasurer’s knowledge.</a:t>
            </a:r>
          </a:p>
          <a:p>
            <a:pPr marL="0" indent="0">
              <a:buNone/>
            </a:pPr>
            <a:endParaRPr lang="en-US" sz="2300" dirty="0" smtClean="0">
              <a:solidFill>
                <a:srgbClr val="002060"/>
              </a:solidFill>
              <a:latin typeface="Times New Roman" pitchFamily="18" charset="0"/>
              <a:cs typeface="Times New Roman" pitchFamily="18" charset="0"/>
            </a:endParaRPr>
          </a:p>
          <a:p>
            <a:pPr>
              <a:buFont typeface="Wingdings" pitchFamily="2" charset="2"/>
              <a:buChar char="Ø"/>
            </a:pPr>
            <a:r>
              <a:rPr lang="en-US" sz="2300" dirty="0" smtClean="0">
                <a:solidFill>
                  <a:srgbClr val="002060"/>
                </a:solidFill>
                <a:latin typeface="Times New Roman" pitchFamily="18" charset="0"/>
                <a:cs typeface="Times New Roman" pitchFamily="18" charset="0"/>
              </a:rPr>
              <a:t>Since Treasurer by statute is custodian of all funds in the city/town/district’s name, this was illegal. </a:t>
            </a:r>
          </a:p>
          <a:p>
            <a:pPr marL="0" indent="0">
              <a:buNone/>
            </a:pPr>
            <a:endParaRPr lang="en-US" sz="1800" dirty="0" smtClean="0">
              <a:latin typeface="Times New Roman" pitchFamily="18" charset="0"/>
              <a:cs typeface="Times New Roman" pitchFamily="18" charset="0"/>
            </a:endParaRPr>
          </a:p>
          <a:p>
            <a:pPr>
              <a:buFont typeface="Wingdings" pitchFamily="2" charset="2"/>
              <a:buChar char="Ø"/>
            </a:pPr>
            <a:endParaRPr lang="en-US" sz="1800" dirty="0" smtClean="0">
              <a:latin typeface="Times New Roman" pitchFamily="18" charset="0"/>
              <a:cs typeface="Times New Roman" pitchFamily="18" charset="0"/>
            </a:endParaRPr>
          </a:p>
          <a:p>
            <a:pPr marL="0" indent="0">
              <a:buNone/>
            </a:pPr>
            <a:r>
              <a:rPr lang="en-US" sz="1800" dirty="0" smtClean="0">
                <a:latin typeface="Times New Roman" pitchFamily="18" charset="0"/>
                <a:cs typeface="Times New Roman" pitchFamily="18" charset="0"/>
              </a:rPr>
              <a:t> </a:t>
            </a:r>
            <a:endParaRPr lang="en-US" sz="1800" dirty="0"/>
          </a:p>
        </p:txBody>
      </p:sp>
      <p:sp>
        <p:nvSpPr>
          <p:cNvPr id="5" name="Slide Number Placeholder 4"/>
          <p:cNvSpPr>
            <a:spLocks noGrp="1"/>
          </p:cNvSpPr>
          <p:nvPr>
            <p:ph type="sldNum" sz="quarter" idx="12"/>
          </p:nvPr>
        </p:nvSpPr>
        <p:spPr/>
        <p:txBody>
          <a:bodyPr/>
          <a:lstStyle/>
          <a:p>
            <a:fld id="{C6326B60-9646-4CDE-A7A3-3A843AC7327D}" type="slidenum">
              <a:rPr lang="en-US" smtClean="0"/>
              <a:t>3</a:t>
            </a:fld>
            <a:endParaRPr lang="en-US" dirty="0"/>
          </a:p>
        </p:txBody>
      </p:sp>
    </p:spTree>
    <p:extLst>
      <p:ext uri="{BB962C8B-B14F-4D97-AF65-F5344CB8AC3E}">
        <p14:creationId xmlns:p14="http://schemas.microsoft.com/office/powerpoint/2010/main" val="1030423676"/>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Frequently Asked Questions</a:t>
            </a:r>
            <a:endParaRPr lang="en-US" sz="34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sz="2000" dirty="0">
                <a:solidFill>
                  <a:srgbClr val="002060"/>
                </a:solidFill>
                <a:latin typeface="Times New Roman" panose="02020603050405020304" pitchFamily="18" charset="0"/>
                <a:cs typeface="Times New Roman" panose="02020603050405020304" pitchFamily="18" charset="0"/>
              </a:rPr>
              <a:t>May student accounts be used to pay stipends or other payroll</a:t>
            </a:r>
            <a:r>
              <a:rPr lang="en-US" sz="2000" dirty="0" smtClean="0">
                <a:solidFill>
                  <a:srgbClr val="00206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000" dirty="0">
                <a:solidFill>
                  <a:srgbClr val="002060"/>
                </a:solidFill>
                <a:latin typeface="Times New Roman" panose="02020603050405020304" pitchFamily="18" charset="0"/>
                <a:cs typeface="Times New Roman" panose="02020603050405020304" pitchFamily="18" charset="0"/>
              </a:rPr>
              <a:t>Is the student activity required to adhere to IRS reporting with respect to backup withholding taxes and Form 1099-MISC?</a:t>
            </a:r>
          </a:p>
          <a:p>
            <a:pPr>
              <a:buFont typeface="Wingdings" panose="05000000000000000000" pitchFamily="2" charset="2"/>
              <a:buChar char="Ø"/>
            </a:pPr>
            <a:r>
              <a:rPr lang="en-US" sz="2000" dirty="0">
                <a:solidFill>
                  <a:srgbClr val="002060"/>
                </a:solidFill>
                <a:latin typeface="Times New Roman" panose="02020603050405020304" pitchFamily="18" charset="0"/>
                <a:cs typeface="Times New Roman" panose="02020603050405020304" pitchFamily="18" charset="0"/>
              </a:rPr>
              <a:t>In my school, the Principal puts all deposits into one general ledger account and spends from this same general ledger account for any purpose.  Is this proper</a:t>
            </a:r>
            <a:r>
              <a:rPr lang="en-US" sz="2000" dirty="0" smtClean="0">
                <a:solidFill>
                  <a:srgbClr val="00206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000" dirty="0">
                <a:solidFill>
                  <a:srgbClr val="002060"/>
                </a:solidFill>
                <a:latin typeface="Times New Roman" panose="02020603050405020304" pitchFamily="18" charset="0"/>
                <a:cs typeface="Times New Roman" panose="02020603050405020304" pitchFamily="18" charset="0"/>
              </a:rPr>
              <a:t>Is it proper to purchase supplies with student activity funds?</a:t>
            </a:r>
          </a:p>
          <a:p>
            <a:pPr>
              <a:buFont typeface="Wingdings" panose="05000000000000000000" pitchFamily="2" charset="2"/>
              <a:buChar char="Ø"/>
            </a:pPr>
            <a:endParaRPr lang="en-US" sz="2000" dirty="0">
              <a:solidFill>
                <a:srgbClr val="002060"/>
              </a:solidFill>
              <a:latin typeface="Times New Roman" panose="02020603050405020304" pitchFamily="18" charset="0"/>
              <a:cs typeface="Times New Roman" panose="02020603050405020304" pitchFamily="18" charset="0"/>
            </a:endParaRPr>
          </a:p>
          <a:p>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30</a:t>
            </a:fld>
            <a:endParaRPr lang="en-US" dirty="0"/>
          </a:p>
        </p:txBody>
      </p:sp>
    </p:spTree>
    <p:extLst>
      <p:ext uri="{BB962C8B-B14F-4D97-AF65-F5344CB8AC3E}">
        <p14:creationId xmlns:p14="http://schemas.microsoft.com/office/powerpoint/2010/main" val="3648818896"/>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Frequently Asked Questions</a:t>
            </a:r>
            <a:endParaRPr lang="en-US" sz="3400"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en-US" sz="2200" dirty="0">
                <a:solidFill>
                  <a:srgbClr val="002060"/>
                </a:solidFill>
                <a:latin typeface="Times New Roman" panose="02020603050405020304" pitchFamily="18" charset="0"/>
                <a:cs typeface="Times New Roman" panose="02020603050405020304" pitchFamily="18" charset="0"/>
              </a:rPr>
              <a:t>Should the student activities avoid making large reimbursements to sole individuals</a:t>
            </a:r>
            <a:r>
              <a:rPr lang="en-US" sz="2200" dirty="0" smtClean="0">
                <a:solidFill>
                  <a:srgbClr val="002060"/>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sz="2200" dirty="0">
                <a:solidFill>
                  <a:srgbClr val="002060"/>
                </a:solidFill>
                <a:latin typeface="Times New Roman" panose="02020603050405020304" pitchFamily="18" charset="0"/>
                <a:cs typeface="Times New Roman" panose="02020603050405020304" pitchFamily="18" charset="0"/>
              </a:rPr>
              <a:t>My school often gives individuals blank checks when going to the supermarket for refreshments for club functions because the amount is not known.  Is this proper?</a:t>
            </a:r>
          </a:p>
          <a:p>
            <a:pPr>
              <a:buFont typeface="Wingdings" panose="05000000000000000000" pitchFamily="2" charset="2"/>
              <a:buChar char="Ø"/>
            </a:pPr>
            <a:r>
              <a:rPr lang="en-US" sz="2200" dirty="0">
                <a:solidFill>
                  <a:srgbClr val="002060"/>
                </a:solidFill>
                <a:latin typeface="Times New Roman" panose="02020603050405020304" pitchFamily="18" charset="0"/>
                <a:cs typeface="Times New Roman" panose="02020603050405020304" pitchFamily="18" charset="0"/>
              </a:rPr>
              <a:t>My </a:t>
            </a:r>
            <a:r>
              <a:rPr lang="en-US" sz="2200" dirty="0" smtClean="0">
                <a:solidFill>
                  <a:srgbClr val="002060"/>
                </a:solidFill>
                <a:latin typeface="Times New Roman" panose="02020603050405020304" pitchFamily="18" charset="0"/>
                <a:cs typeface="Times New Roman" panose="02020603050405020304" pitchFamily="18" charset="0"/>
              </a:rPr>
              <a:t>district </a:t>
            </a:r>
            <a:r>
              <a:rPr lang="en-US" sz="2200" dirty="0">
                <a:solidFill>
                  <a:srgbClr val="002060"/>
                </a:solidFill>
                <a:latin typeface="Times New Roman" panose="02020603050405020304" pitchFamily="18" charset="0"/>
                <a:cs typeface="Times New Roman" panose="02020603050405020304" pitchFamily="18" charset="0"/>
              </a:rPr>
              <a:t>has over 25 schools.  Do all these schools need to be audited under Chapter 71 Section 47?</a:t>
            </a:r>
          </a:p>
          <a:p>
            <a:pPr>
              <a:buFont typeface="Wingdings" panose="05000000000000000000" pitchFamily="2" charset="2"/>
              <a:buChar char="Ø"/>
            </a:pPr>
            <a:r>
              <a:rPr lang="en-US" sz="2200" dirty="0">
                <a:solidFill>
                  <a:srgbClr val="002060"/>
                </a:solidFill>
                <a:latin typeface="Times New Roman" panose="02020603050405020304" pitchFamily="18" charset="0"/>
                <a:cs typeface="Times New Roman" panose="02020603050405020304" pitchFamily="18" charset="0"/>
              </a:rPr>
              <a:t>May a student activity disburse funds to a charitable organization?</a:t>
            </a:r>
          </a:p>
          <a:p>
            <a:pPr marL="0" indent="0">
              <a:buNone/>
            </a:pPr>
            <a:endParaRPr lang="en-US" dirty="0"/>
          </a:p>
          <a:p>
            <a:pPr marL="0" indent="0">
              <a:buNone/>
            </a:pPr>
            <a:endParaRPr lang="en-US" dirty="0" smtClean="0"/>
          </a:p>
          <a:p>
            <a:endParaRPr lang="en-US" dirty="0"/>
          </a:p>
          <a:p>
            <a:pPr marL="0" indent="0">
              <a:buNone/>
            </a:pPr>
            <a:endParaRPr lang="en-US" dirty="0"/>
          </a:p>
        </p:txBody>
      </p:sp>
      <p:sp>
        <p:nvSpPr>
          <p:cNvPr id="6" name="Slide Number Placeholder 5"/>
          <p:cNvSpPr>
            <a:spLocks noGrp="1"/>
          </p:cNvSpPr>
          <p:nvPr>
            <p:ph type="sldNum" sz="quarter" idx="12"/>
          </p:nvPr>
        </p:nvSpPr>
        <p:spPr/>
        <p:txBody>
          <a:bodyPr/>
          <a:lstStyle/>
          <a:p>
            <a:fld id="{C6326B60-9646-4CDE-A7A3-3A843AC7327D}" type="slidenum">
              <a:rPr lang="en-US" smtClean="0"/>
              <a:t>31</a:t>
            </a:fld>
            <a:endParaRPr lang="en-US" dirty="0"/>
          </a:p>
        </p:txBody>
      </p:sp>
    </p:spTree>
    <p:extLst>
      <p:ext uri="{BB962C8B-B14F-4D97-AF65-F5344CB8AC3E}">
        <p14:creationId xmlns:p14="http://schemas.microsoft.com/office/powerpoint/2010/main" val="245266539"/>
      </p:ext>
    </p:extLst>
  </p:cSld>
  <p:clrMapOvr>
    <a:masterClrMapping/>
  </p:clrMapOvr>
  <p:transition spd="slow">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554017"/>
          </a:xfrm>
        </p:spPr>
        <p:txBody>
          <a:bodyPr>
            <a:noAutofit/>
          </a:bodyPr>
          <a:lstStyle/>
          <a:p>
            <a:r>
              <a:rPr lang="en-US" sz="3400" dirty="0" smtClean="0">
                <a:solidFill>
                  <a:srgbClr val="002060"/>
                </a:solidFill>
                <a:latin typeface="Times New Roman" panose="02020603050405020304" pitchFamily="18" charset="0"/>
                <a:cs typeface="Times New Roman" panose="02020603050405020304" pitchFamily="18" charset="0"/>
              </a:rPr>
              <a:t>REPORTING</a:t>
            </a:r>
            <a:endParaRPr lang="en-US" sz="3400" dirty="0">
              <a:solidFill>
                <a:srgbClr val="002060"/>
              </a:solidFill>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C6326B60-9646-4CDE-A7A3-3A843AC7327D}" type="slidenum">
              <a:rPr lang="en-US" smtClean="0"/>
              <a:t>32</a:t>
            </a:fld>
            <a:endParaRPr lang="en-US" dirty="0"/>
          </a:p>
        </p:txBody>
      </p:sp>
      <p:sp>
        <p:nvSpPr>
          <p:cNvPr id="6" name="Content Placeholder 5"/>
          <p:cNvSpPr>
            <a:spLocks noGrp="1"/>
          </p:cNvSpPr>
          <p:nvPr>
            <p:ph idx="1"/>
          </p:nvPr>
        </p:nvSpPr>
        <p:spPr>
          <a:xfrm>
            <a:off x="1463040" y="1295400"/>
            <a:ext cx="6196405" cy="4876800"/>
          </a:xfrm>
        </p:spPr>
        <p:txBody>
          <a:bodyPr>
            <a:normAutofit fontScale="25000" lnSpcReduction="20000"/>
          </a:bodyPr>
          <a:lstStyle/>
          <a:p>
            <a:pPr marL="0" indent="0" algn="ctr">
              <a:buNone/>
            </a:pPr>
            <a:endParaRPr lang="en-US" sz="3200" b="1" dirty="0" smtClean="0">
              <a:latin typeface="Times New Roman" panose="02020603050405020304" pitchFamily="18" charset="0"/>
              <a:cs typeface="Times New Roman" panose="02020603050405020304" pitchFamily="18" charset="0"/>
            </a:endParaRPr>
          </a:p>
          <a:p>
            <a:pPr marL="0" indent="0" algn="ctr">
              <a:buNone/>
            </a:pPr>
            <a:endParaRPr lang="en-US" sz="3200" b="1" dirty="0">
              <a:latin typeface="Times New Roman" panose="02020603050405020304" pitchFamily="18" charset="0"/>
              <a:cs typeface="Times New Roman" panose="02020603050405020304" pitchFamily="18" charset="0"/>
            </a:endParaRPr>
          </a:p>
          <a:p>
            <a:pPr marL="0" indent="0" algn="ctr">
              <a:buNone/>
            </a:pPr>
            <a:r>
              <a:rPr lang="en-US" sz="3200" b="1" dirty="0" smtClean="0">
                <a:latin typeface="Times New Roman" panose="02020603050405020304" pitchFamily="18" charset="0"/>
                <a:cs typeface="Times New Roman" panose="02020603050405020304" pitchFamily="18" charset="0"/>
              </a:rPr>
              <a:t>SAMPLE </a:t>
            </a:r>
            <a:r>
              <a:rPr lang="en-US" sz="3200" b="1" dirty="0">
                <a:latin typeface="Times New Roman" panose="02020603050405020304" pitchFamily="18" charset="0"/>
                <a:cs typeface="Times New Roman" panose="02020603050405020304" pitchFamily="18" charset="0"/>
              </a:rPr>
              <a:t>REPORT FOR USE FOR AUDITS CONDUCTED INTERNALLY</a:t>
            </a:r>
            <a:endParaRPr lang="en-US" sz="3200" dirty="0">
              <a:latin typeface="Times New Roman" panose="02020603050405020304" pitchFamily="18" charset="0"/>
              <a:cs typeface="Times New Roman" panose="02020603050405020304" pitchFamily="18" charset="0"/>
            </a:endParaRPr>
          </a:p>
          <a:p>
            <a:pPr marL="0" indent="0" algn="ctr">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September 1, 20xx</a:t>
            </a:r>
          </a:p>
          <a:p>
            <a:pPr marL="0" indent="0">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Anytown Public Schools</a:t>
            </a:r>
          </a:p>
          <a:p>
            <a:pPr marL="0" indent="0">
              <a:buNone/>
            </a:pPr>
            <a:r>
              <a:rPr lang="en-US" sz="3200" dirty="0">
                <a:latin typeface="Times New Roman" panose="02020603050405020304" pitchFamily="18" charset="0"/>
                <a:cs typeface="Times New Roman" panose="02020603050405020304" pitchFamily="18" charset="0"/>
              </a:rPr>
              <a:t>1 Any Street</a:t>
            </a:r>
          </a:p>
          <a:p>
            <a:pPr marL="0" indent="0">
              <a:buNone/>
            </a:pPr>
            <a:r>
              <a:rPr lang="en-US" sz="3200" dirty="0">
                <a:latin typeface="Times New Roman" panose="02020603050405020304" pitchFamily="18" charset="0"/>
                <a:cs typeface="Times New Roman" panose="02020603050405020304" pitchFamily="18" charset="0"/>
              </a:rPr>
              <a:t>Anytown, Massachusetts 12345</a:t>
            </a:r>
          </a:p>
          <a:p>
            <a:pPr marL="0" indent="0">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To the Superintendent of Anytown Public Schools and Members of the School Committee</a:t>
            </a:r>
          </a:p>
          <a:p>
            <a:pPr marL="0" indent="0">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I have inspected the financial records, reviewed policies and procedures and conducted tests of the internal control processes in place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administer the Student Activities of Anytown Public Schools for the year ended June 30, 20xx.  The purpose of this inspection was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to </a:t>
            </a:r>
            <a:r>
              <a:rPr lang="en-US" sz="3200" dirty="0">
                <a:latin typeface="Times New Roman" panose="02020603050405020304" pitchFamily="18" charset="0"/>
                <a:cs typeface="Times New Roman" panose="02020603050405020304" pitchFamily="18" charset="0"/>
              </a:rPr>
              <a:t>determine if the financial records, policies and procedures, and internal control processes in place are sufficient to support the objectives </a:t>
            </a: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of </a:t>
            </a:r>
            <a:r>
              <a:rPr lang="en-US" sz="3200" dirty="0">
                <a:latin typeface="Times New Roman" panose="02020603050405020304" pitchFamily="18" charset="0"/>
                <a:cs typeface="Times New Roman" panose="02020603050405020304" pitchFamily="18" charset="0"/>
              </a:rPr>
              <a:t>the School Committee of Anytown Public Schools as it relates to the Student Activities.</a:t>
            </a:r>
          </a:p>
          <a:p>
            <a:pPr marL="0" indent="0">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My procedures were designed using the </a:t>
            </a:r>
            <a:r>
              <a:rPr lang="en-US" sz="3200" i="1" dirty="0">
                <a:latin typeface="Times New Roman" panose="02020603050405020304" pitchFamily="18" charset="0"/>
                <a:cs typeface="Times New Roman" panose="02020603050405020304" pitchFamily="18" charset="0"/>
              </a:rPr>
              <a:t>Massachusetts Department of Elementary and Secondary Education Audit Guidelines. </a:t>
            </a:r>
            <a:endParaRPr lang="en-US" sz="3200" i="1"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These </a:t>
            </a:r>
            <a:r>
              <a:rPr lang="en-US" sz="3200" dirty="0">
                <a:latin typeface="Times New Roman" panose="02020603050405020304" pitchFamily="18" charset="0"/>
                <a:cs typeface="Times New Roman" panose="02020603050405020304" pitchFamily="18" charset="0"/>
              </a:rPr>
              <a:t>guidelines were used in reaching my conclusion.</a:t>
            </a:r>
          </a:p>
          <a:p>
            <a:pPr marL="0" indent="0">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As a result of my procedures, certain matters came to my attention that I have reported in the accompanying Schedule of Findings.  </a:t>
            </a:r>
          </a:p>
          <a:p>
            <a:pPr marL="0" indent="0">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i="1" dirty="0">
                <a:latin typeface="Times New Roman" panose="02020603050405020304" pitchFamily="18" charset="0"/>
                <a:cs typeface="Times New Roman" panose="02020603050405020304" pitchFamily="18" charset="0"/>
              </a:rPr>
              <a:t>Except for those matters reported in the accompanying Schedule of Findings, I conclude that the financial records, policies and procedures, and internal control processes in place are sufficient to support the objectives of the management of the Student Activities of Anytown Public Schools.</a:t>
            </a:r>
            <a:endParaRPr lang="en-US" sz="3200" dirty="0">
              <a:latin typeface="Times New Roman" panose="02020603050405020304" pitchFamily="18" charset="0"/>
              <a:cs typeface="Times New Roman" panose="02020603050405020304" pitchFamily="18" charset="0"/>
            </a:endParaRPr>
          </a:p>
          <a:p>
            <a:pPr marL="0" indent="0" algn="ctr">
              <a:buNone/>
            </a:pPr>
            <a:r>
              <a:rPr lang="en-US" sz="3200" dirty="0">
                <a:latin typeface="Times New Roman" panose="02020603050405020304" pitchFamily="18" charset="0"/>
                <a:cs typeface="Times New Roman" panose="02020603050405020304" pitchFamily="18" charset="0"/>
              </a:rPr>
              <a:t>Or;</a:t>
            </a:r>
          </a:p>
          <a:p>
            <a:pPr marL="0" indent="0">
              <a:buNone/>
            </a:pPr>
            <a:r>
              <a:rPr lang="en-US" sz="3200" i="1" dirty="0">
                <a:latin typeface="Times New Roman" panose="02020603050405020304" pitchFamily="18" charset="0"/>
                <a:cs typeface="Times New Roman" panose="02020603050405020304" pitchFamily="18" charset="0"/>
              </a:rPr>
              <a:t>The matters reported in the accompanying Schedule of Findings rise to a level of such significance that they preclude the conclusion that the financial records, policies and procedures, and internal control process in place are sufficient to support the objectives of the School Committee </a:t>
            </a:r>
            <a:endParaRPr lang="en-US" sz="3200" i="1" dirty="0" smtClean="0">
              <a:latin typeface="Times New Roman" panose="02020603050405020304" pitchFamily="18" charset="0"/>
              <a:cs typeface="Times New Roman" panose="02020603050405020304" pitchFamily="18" charset="0"/>
            </a:endParaRPr>
          </a:p>
          <a:p>
            <a:pPr marL="0" indent="0">
              <a:buNone/>
            </a:pPr>
            <a:r>
              <a:rPr lang="en-US" sz="3200" i="1" dirty="0" smtClean="0">
                <a:latin typeface="Times New Roman" panose="02020603050405020304" pitchFamily="18" charset="0"/>
                <a:cs typeface="Times New Roman" panose="02020603050405020304" pitchFamily="18" charset="0"/>
              </a:rPr>
              <a:t>of </a:t>
            </a:r>
            <a:r>
              <a:rPr lang="en-US" sz="3200" i="1" dirty="0">
                <a:latin typeface="Times New Roman" panose="02020603050405020304" pitchFamily="18" charset="0"/>
                <a:cs typeface="Times New Roman" panose="02020603050405020304" pitchFamily="18" charset="0"/>
              </a:rPr>
              <a:t>Anytown Public Schools as it relates to the Student Activities</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My inspection is not meant to be construed as an audit or opinion rendered by a Certified Public Accountant.</a:t>
            </a:r>
          </a:p>
          <a:p>
            <a:pPr marL="0" indent="0">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Sincerely, </a:t>
            </a:r>
          </a:p>
          <a:p>
            <a:pPr marL="0" indent="0">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Name :</a:t>
            </a:r>
            <a:r>
              <a:rPr lang="en-US" sz="3200" u="sng"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0" indent="0">
              <a:buNone/>
            </a:pPr>
            <a:endParaRPr lang="en-US" sz="3200" dirty="0" smtClean="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Title</a:t>
            </a: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 </a:t>
            </a:r>
          </a:p>
          <a:p>
            <a:pPr marL="0" indent="0">
              <a:buNone/>
            </a:pPr>
            <a:r>
              <a:rPr lang="en-US" sz="3200" dirty="0">
                <a:latin typeface="Times New Roman" panose="02020603050405020304" pitchFamily="18" charset="0"/>
                <a:cs typeface="Times New Roman" panose="02020603050405020304" pitchFamily="18" charset="0"/>
              </a:rPr>
              <a:t>Date: </a:t>
            </a:r>
          </a:p>
          <a:p>
            <a:endParaRPr lang="en-US" sz="3200" dirty="0"/>
          </a:p>
        </p:txBody>
      </p:sp>
    </p:spTree>
    <p:extLst>
      <p:ext uri="{BB962C8B-B14F-4D97-AF65-F5344CB8AC3E}">
        <p14:creationId xmlns:p14="http://schemas.microsoft.com/office/powerpoint/2010/main" val="1372950748"/>
      </p:ext>
    </p:extLst>
  </p:cSld>
  <p:clrMapOvr>
    <a:masterClrMapping/>
  </p:clrMapOvr>
  <p:transition spd="slow">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82618"/>
          </a:xfrm>
        </p:spPr>
        <p:txBody>
          <a:bodyPr>
            <a:normAutofit/>
          </a:bodyPr>
          <a:lstStyle/>
          <a:p>
            <a:r>
              <a:rPr lang="en-US" sz="3400" dirty="0">
                <a:solidFill>
                  <a:srgbClr val="002060"/>
                </a:solidFill>
                <a:latin typeface="Times New Roman" panose="02020603050405020304" pitchFamily="18" charset="0"/>
                <a:cs typeface="Times New Roman" panose="02020603050405020304" pitchFamily="18" charset="0"/>
              </a:rPr>
              <a:t>REPORTING</a:t>
            </a:r>
            <a:endParaRPr lang="en-US" sz="3400" dirty="0"/>
          </a:p>
        </p:txBody>
      </p:sp>
      <p:sp>
        <p:nvSpPr>
          <p:cNvPr id="5" name="Slide Number Placeholder 4"/>
          <p:cNvSpPr>
            <a:spLocks noGrp="1"/>
          </p:cNvSpPr>
          <p:nvPr>
            <p:ph type="sldNum" sz="quarter" idx="12"/>
          </p:nvPr>
        </p:nvSpPr>
        <p:spPr/>
        <p:txBody>
          <a:bodyPr/>
          <a:lstStyle/>
          <a:p>
            <a:fld id="{C6326B60-9646-4CDE-A7A3-3A843AC7327D}" type="slidenum">
              <a:rPr lang="en-US" smtClean="0"/>
              <a:t>33</a:t>
            </a:fld>
            <a:endParaRPr lang="en-US"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2133600"/>
            <a:ext cx="7239000" cy="3219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5099893"/>
      </p:ext>
    </p:extLst>
  </p:cSld>
  <p:clrMapOvr>
    <a:masterClrMapping/>
  </p:clrMapOvr>
  <p:transition spd="slow">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002060"/>
                </a:solidFill>
                <a:latin typeface="Times New Roman" panose="02020603050405020304" pitchFamily="18" charset="0"/>
                <a:cs typeface="Times New Roman" panose="02020603050405020304" pitchFamily="18" charset="0"/>
              </a:rPr>
              <a:t>Questions</a:t>
            </a:r>
            <a:endParaRPr lang="en-US" sz="3400" dirty="0">
              <a:solidFill>
                <a:srgbClr val="002060"/>
              </a:solidFill>
              <a:latin typeface="Times New Roman" panose="02020603050405020304" pitchFamily="18" charset="0"/>
              <a:cs typeface="Times New Roman" panose="02020603050405020304" pitchFamily="18" charset="0"/>
            </a:endParaRPr>
          </a:p>
        </p:txBody>
      </p:sp>
      <p:pic>
        <p:nvPicPr>
          <p:cNvPr id="4" name="Content Placeholder 3" descr="http://t0.gstatic.com/images?q=tbn:ANd9GcSG8GgXc8BP-vwF3Dw5Ax4KxYHQvKQgi38iGerZs7lKI54f_ZsC">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604419" y="2725738"/>
            <a:ext cx="1914525" cy="2390775"/>
          </a:xfrm>
          <a:prstGeom prst="rect">
            <a:avLst/>
          </a:prstGeom>
          <a:noFill/>
          <a:ln>
            <a:noFill/>
          </a:ln>
        </p:spPr>
      </p:pic>
      <p:sp>
        <p:nvSpPr>
          <p:cNvPr id="5" name="Slide Number Placeholder 4"/>
          <p:cNvSpPr>
            <a:spLocks noGrp="1"/>
          </p:cNvSpPr>
          <p:nvPr>
            <p:ph type="sldNum" sz="quarter" idx="12"/>
          </p:nvPr>
        </p:nvSpPr>
        <p:spPr/>
        <p:txBody>
          <a:bodyPr/>
          <a:lstStyle/>
          <a:p>
            <a:fld id="{C6326B60-9646-4CDE-A7A3-3A843AC7327D}" type="slidenum">
              <a:rPr lang="en-US" smtClean="0"/>
              <a:t>34</a:t>
            </a:fld>
            <a:endParaRPr lang="en-US" dirty="0"/>
          </a:p>
        </p:txBody>
      </p:sp>
    </p:spTree>
    <p:extLst>
      <p:ext uri="{BB962C8B-B14F-4D97-AF65-F5344CB8AC3E}">
        <p14:creationId xmlns:p14="http://schemas.microsoft.com/office/powerpoint/2010/main" val="195499295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002060"/>
                </a:solidFill>
                <a:latin typeface="Times New Roman" pitchFamily="18" charset="0"/>
                <a:cs typeface="Times New Roman" pitchFamily="18" charset="0"/>
              </a:rPr>
              <a:t>Pre-1996</a:t>
            </a:r>
            <a:endParaRPr lang="en-US" sz="34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Internal controls </a:t>
            </a:r>
            <a:r>
              <a:rPr lang="en-US" dirty="0">
                <a:solidFill>
                  <a:srgbClr val="002060"/>
                </a:solidFill>
                <a:latin typeface="Times New Roman" pitchFamily="18" charset="0"/>
                <a:cs typeface="Times New Roman" pitchFamily="18" charset="0"/>
              </a:rPr>
              <a:t>over these </a:t>
            </a:r>
            <a:r>
              <a:rPr lang="en-US" dirty="0" smtClean="0">
                <a:solidFill>
                  <a:srgbClr val="002060"/>
                </a:solidFill>
                <a:latin typeface="Times New Roman" pitchFamily="18" charset="0"/>
                <a:cs typeface="Times New Roman" pitchFamily="18" charset="0"/>
              </a:rPr>
              <a:t>accounts were generally weak or non-existent.</a:t>
            </a:r>
            <a:endParaRPr lang="en-US" dirty="0">
              <a:solidFill>
                <a:srgbClr val="002060"/>
              </a:solidFill>
              <a:latin typeface="Times New Roman" pitchFamily="18" charset="0"/>
              <a:cs typeface="Times New Roman" pitchFamily="18" charset="0"/>
            </a:endParaRPr>
          </a:p>
          <a:p>
            <a:pPr marL="0" indent="0">
              <a:buNone/>
            </a:pPr>
            <a:endParaRPr lang="en-US" dirty="0">
              <a:solidFill>
                <a:srgbClr val="002060"/>
              </a:solidFill>
              <a:latin typeface="Times New Roman" pitchFamily="18" charset="0"/>
              <a:cs typeface="Times New Roman" pitchFamily="18" charset="0"/>
            </a:endParaRPr>
          </a:p>
          <a:p>
            <a:pPr>
              <a:buFont typeface="Wingdings" pitchFamily="2" charset="2"/>
              <a:buChar char="Ø"/>
            </a:pPr>
            <a:r>
              <a:rPr lang="en-US" dirty="0">
                <a:solidFill>
                  <a:srgbClr val="002060"/>
                </a:solidFill>
                <a:latin typeface="Times New Roman" pitchFamily="18" charset="0"/>
                <a:cs typeface="Times New Roman" pitchFamily="18" charset="0"/>
              </a:rPr>
              <a:t>Led to numerous instances of fraud and improper processes.</a:t>
            </a:r>
          </a:p>
          <a:p>
            <a:pPr>
              <a:buFont typeface="Wingdings" pitchFamily="2" charset="2"/>
              <a:buChar char="Ø"/>
              <a:defRPr/>
            </a:pPr>
            <a:endParaRPr lang="en-US" dirty="0" smtClean="0">
              <a:solidFill>
                <a:srgbClr val="002060"/>
              </a:solidFill>
              <a:latin typeface="Times New Roman" pitchFamily="18" charset="0"/>
              <a:cs typeface="Times New Roman" pitchFamily="18" charset="0"/>
            </a:endParaRPr>
          </a:p>
          <a:p>
            <a:pPr>
              <a:buFont typeface="Wingdings" pitchFamily="2" charset="2"/>
              <a:buChar char="Ø"/>
              <a:defRPr/>
            </a:pPr>
            <a:r>
              <a:rPr lang="en-US" dirty="0" smtClean="0">
                <a:solidFill>
                  <a:srgbClr val="002060"/>
                </a:solidFill>
                <a:latin typeface="Times New Roman" pitchFamily="18" charset="0"/>
                <a:cs typeface="Times New Roman" pitchFamily="18" charset="0"/>
              </a:rPr>
              <a:t>Movement to create legislation to give city/town/district more control began in 1994/1995.</a:t>
            </a:r>
          </a:p>
          <a:p>
            <a:pPr>
              <a:buFont typeface="Wingdings" pitchFamily="2" charset="2"/>
              <a:buChar char="Ø"/>
              <a:defRPr/>
            </a:pPr>
            <a:endParaRPr lang="en-US" dirty="0">
              <a:latin typeface="Times New Roman" pitchFamily="18" charset="0"/>
              <a:cs typeface="Times New Roman" pitchFamily="18" charset="0"/>
            </a:endParaRPr>
          </a:p>
          <a:p>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4</a:t>
            </a:fld>
            <a:endParaRPr lang="en-US" dirty="0"/>
          </a:p>
        </p:txBody>
      </p:sp>
    </p:spTree>
    <p:extLst>
      <p:ext uri="{BB962C8B-B14F-4D97-AF65-F5344CB8AC3E}">
        <p14:creationId xmlns:p14="http://schemas.microsoft.com/office/powerpoint/2010/main" val="298860759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6965245" cy="1202485"/>
          </a:xfrm>
        </p:spPr>
        <p:txBody>
          <a:bodyPr>
            <a:normAutofit/>
          </a:bodyPr>
          <a:lstStyle/>
          <a:p>
            <a:r>
              <a:rPr lang="en-US" sz="3400" dirty="0" smtClean="0">
                <a:solidFill>
                  <a:srgbClr val="002060"/>
                </a:solidFill>
                <a:latin typeface="Times New Roman" pitchFamily="18" charset="0"/>
                <a:cs typeface="Times New Roman" pitchFamily="18" charset="0"/>
              </a:rPr>
              <a:t>Chapter 66 of the Special Acts of 1996</a:t>
            </a:r>
            <a:endParaRPr lang="en-US" sz="34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Codified as MGL Chapter 71 Section 47.</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Major impact on Student Activities.</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School Committee option to adopt.</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Once adopted must be followed.</a:t>
            </a:r>
          </a:p>
          <a:p>
            <a:pPr marL="0" indent="0">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6326B60-9646-4CDE-A7A3-3A843AC7327D}" type="slidenum">
              <a:rPr lang="en-US" smtClean="0"/>
              <a:t>5</a:t>
            </a:fld>
            <a:endParaRPr lang="en-US" dirty="0"/>
          </a:p>
        </p:txBody>
      </p:sp>
    </p:spTree>
    <p:extLst>
      <p:ext uri="{BB962C8B-B14F-4D97-AF65-F5344CB8AC3E}">
        <p14:creationId xmlns:p14="http://schemas.microsoft.com/office/powerpoint/2010/main" val="162102921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itchFamily="18" charset="0"/>
                <a:cs typeface="Times New Roman" pitchFamily="18" charset="0"/>
              </a:rPr>
              <a:t>Chapter 66 of the Special Acts of 1996</a:t>
            </a: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City/town/district Treasurer establishes an interest bearing savings account as an Agency Fund.</a:t>
            </a:r>
            <a:br>
              <a:rPr lang="en-US" dirty="0" smtClean="0">
                <a:solidFill>
                  <a:srgbClr val="002060"/>
                </a:solidFill>
                <a:latin typeface="Times New Roman" pitchFamily="18" charset="0"/>
                <a:cs typeface="Times New Roman" pitchFamily="18" charset="0"/>
              </a:rPr>
            </a:b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All student activity deposits are made to this Agency Fund.</a:t>
            </a:r>
          </a:p>
          <a:p>
            <a:pPr>
              <a:buFont typeface="Wingdings" pitchFamily="2" charset="2"/>
              <a:buChar char="Ø"/>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Principal establishes an imprest checking account through authorization from School Committee and Treasurer.</a:t>
            </a:r>
            <a:endParaRPr lang="en-US" dirty="0">
              <a:solidFill>
                <a:srgbClr val="00206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6326B60-9646-4CDE-A7A3-3A843AC7327D}" type="slidenum">
              <a:rPr lang="en-US" smtClean="0"/>
              <a:t>6</a:t>
            </a:fld>
            <a:endParaRPr lang="en-US" dirty="0"/>
          </a:p>
        </p:txBody>
      </p:sp>
    </p:spTree>
    <p:extLst>
      <p:ext uri="{BB962C8B-B14F-4D97-AF65-F5344CB8AC3E}">
        <p14:creationId xmlns:p14="http://schemas.microsoft.com/office/powerpoint/2010/main" val="239613994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itchFamily="18" charset="0"/>
                <a:cs typeface="Times New Roman" pitchFamily="18" charset="0"/>
              </a:rPr>
              <a:t>Chapter 66 of the Special Acts of 1996</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en-US" dirty="0" smtClean="0">
                <a:solidFill>
                  <a:srgbClr val="002060"/>
                </a:solidFill>
                <a:latin typeface="Times New Roman" pitchFamily="18" charset="0"/>
                <a:cs typeface="Times New Roman" pitchFamily="18" charset="0"/>
              </a:rPr>
              <a:t>Student activity disbursements to vendors will typically be made from the checking account.</a:t>
            </a:r>
          </a:p>
          <a:p>
            <a:pPr marL="0" indent="0">
              <a:buNone/>
            </a:pPr>
            <a:endParaRPr lang="en-US" dirty="0" smtClean="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Once the checking account is depleted, a request for funds is made to the Treasurer along with supporting backup showing transactions that depleted the account (similar to petty cash system).</a:t>
            </a:r>
          </a:p>
          <a:p>
            <a:pPr>
              <a:buFont typeface="Wingdings" pitchFamily="2" charset="2"/>
              <a:buChar char="Ø"/>
            </a:pPr>
            <a:endParaRPr lang="en-US" dirty="0">
              <a:solidFill>
                <a:srgbClr val="002060"/>
              </a:solidFill>
              <a:latin typeface="Times New Roman" pitchFamily="18" charset="0"/>
              <a:cs typeface="Times New Roman" pitchFamily="18" charset="0"/>
            </a:endParaRPr>
          </a:p>
          <a:p>
            <a:pPr>
              <a:buFont typeface="Wingdings" pitchFamily="2" charset="2"/>
              <a:buChar char="Ø"/>
            </a:pPr>
            <a:r>
              <a:rPr lang="en-US" dirty="0" smtClean="0">
                <a:solidFill>
                  <a:srgbClr val="002060"/>
                </a:solidFill>
                <a:latin typeface="Times New Roman" pitchFamily="18" charset="0"/>
                <a:cs typeface="Times New Roman" pitchFamily="18" charset="0"/>
              </a:rPr>
              <a:t>Once approved a transfer is made from the savings account to the checking account using the warrant process.</a:t>
            </a:r>
          </a:p>
          <a:p>
            <a:pPr>
              <a:buFont typeface="Wingdings" pitchFamily="2" charset="2"/>
              <a:buChar char="Ø"/>
            </a:pPr>
            <a:endParaRPr lang="en-US" sz="2800" dirty="0" smtClean="0">
              <a:latin typeface="Times New Roman" pitchFamily="18" charset="0"/>
              <a:cs typeface="Times New Roman" pitchFamily="18" charset="0"/>
            </a:endParaRPr>
          </a:p>
          <a:p>
            <a:pPr marL="0" indent="0">
              <a:buNone/>
            </a:pPr>
            <a:endParaRPr lang="en-US" dirty="0"/>
          </a:p>
        </p:txBody>
      </p:sp>
      <p:sp>
        <p:nvSpPr>
          <p:cNvPr id="5" name="Slide Number Placeholder 4"/>
          <p:cNvSpPr>
            <a:spLocks noGrp="1"/>
          </p:cNvSpPr>
          <p:nvPr>
            <p:ph type="sldNum" sz="quarter" idx="12"/>
          </p:nvPr>
        </p:nvSpPr>
        <p:spPr/>
        <p:txBody>
          <a:bodyPr/>
          <a:lstStyle/>
          <a:p>
            <a:fld id="{C6326B60-9646-4CDE-A7A3-3A843AC7327D}" type="slidenum">
              <a:rPr lang="en-US" smtClean="0"/>
              <a:t>7</a:t>
            </a:fld>
            <a:endParaRPr lang="en-US" dirty="0"/>
          </a:p>
        </p:txBody>
      </p:sp>
    </p:spTree>
    <p:extLst>
      <p:ext uri="{BB962C8B-B14F-4D97-AF65-F5344CB8AC3E}">
        <p14:creationId xmlns:p14="http://schemas.microsoft.com/office/powerpoint/2010/main" val="360886747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a:solidFill>
                  <a:srgbClr val="002060"/>
                </a:solidFill>
                <a:latin typeface="Times New Roman" pitchFamily="18" charset="0"/>
                <a:cs typeface="Times New Roman" pitchFamily="18" charset="0"/>
              </a:rPr>
              <a:t>Chapter 66 of the Special Acts of 1996</a:t>
            </a:r>
            <a:endParaRPr lang="en-US" sz="3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6512895"/>
              </p:ext>
            </p:extLst>
          </p:nvPr>
        </p:nvGraphicFramePr>
        <p:xfrm>
          <a:off x="1463675" y="1752600"/>
          <a:ext cx="6537325" cy="4343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C6326B60-9646-4CDE-A7A3-3A843AC7327D}" type="slidenum">
              <a:rPr lang="en-US" smtClean="0"/>
              <a:t>8</a:t>
            </a:fld>
            <a:endParaRPr lang="en-US" dirty="0"/>
          </a:p>
        </p:txBody>
      </p:sp>
      <p:sp>
        <p:nvSpPr>
          <p:cNvPr id="6" name="TextBox 5"/>
          <p:cNvSpPr txBox="1"/>
          <p:nvPr/>
        </p:nvSpPr>
        <p:spPr>
          <a:xfrm>
            <a:off x="1752600" y="2029691"/>
            <a:ext cx="1102161"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Treasurer</a:t>
            </a:r>
            <a:endParaRPr lang="en-US" dirty="0">
              <a:latin typeface="Times New Roman" panose="02020603050405020304" pitchFamily="18" charset="0"/>
              <a:cs typeface="Times New Roman" panose="02020603050405020304" pitchFamily="18" charset="0"/>
            </a:endParaRPr>
          </a:p>
        </p:txBody>
      </p:sp>
      <p:sp>
        <p:nvSpPr>
          <p:cNvPr id="8" name="TextBox 7"/>
          <p:cNvSpPr txBox="1"/>
          <p:nvPr/>
        </p:nvSpPr>
        <p:spPr>
          <a:xfrm>
            <a:off x="5943600" y="3225739"/>
            <a:ext cx="1981200"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School Principal</a:t>
            </a:r>
            <a:endParaRPr lang="en-US" dirty="0">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a:off x="5639155" y="4006334"/>
            <a:ext cx="30444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10000" y="3821668"/>
            <a:ext cx="1829155"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Transfer Request</a:t>
            </a:r>
            <a:endParaRPr lang="en-US" dirty="0">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a:off x="3505555" y="4006334"/>
            <a:ext cx="30444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779456"/>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002060"/>
                </a:solidFill>
                <a:latin typeface="Times New Roman" pitchFamily="18" charset="0"/>
                <a:cs typeface="Times New Roman" pitchFamily="18" charset="0"/>
              </a:rPr>
              <a:t>MASBO Student Activities Handbook</a:t>
            </a:r>
            <a:endParaRPr lang="en-US" sz="34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defRPr/>
            </a:pPr>
            <a:r>
              <a:rPr lang="en-US" dirty="0" smtClean="0">
                <a:solidFill>
                  <a:srgbClr val="002060"/>
                </a:solidFill>
                <a:latin typeface="Times New Roman" pitchFamily="18" charset="0"/>
                <a:cs typeface="Times New Roman" pitchFamily="18" charset="0"/>
              </a:rPr>
              <a:t>In response to Chapter 66 of the Acts of 1996, MASBO created a “good business practices” manual for city/town/districts to follow.</a:t>
            </a:r>
          </a:p>
          <a:p>
            <a:pPr marL="0" indent="0">
              <a:buNone/>
              <a:defRPr/>
            </a:pPr>
            <a:endParaRPr lang="en-US" dirty="0" smtClean="0">
              <a:solidFill>
                <a:srgbClr val="002060"/>
              </a:solidFill>
              <a:latin typeface="Times New Roman" pitchFamily="18" charset="0"/>
              <a:cs typeface="Times New Roman" pitchFamily="18" charset="0"/>
            </a:endParaRPr>
          </a:p>
          <a:p>
            <a:pPr>
              <a:buFont typeface="Wingdings" pitchFamily="2" charset="2"/>
              <a:buChar char="Ø"/>
              <a:defRPr/>
            </a:pPr>
            <a:r>
              <a:rPr lang="en-US" dirty="0" smtClean="0">
                <a:solidFill>
                  <a:srgbClr val="002060"/>
                </a:solidFill>
                <a:latin typeface="Times New Roman" pitchFamily="18" charset="0"/>
                <a:cs typeface="Times New Roman" pitchFamily="18" charset="0"/>
              </a:rPr>
              <a:t>The manual contains minimum suggested policies and procedures to administer student </a:t>
            </a:r>
            <a:r>
              <a:rPr lang="en-US" dirty="0">
                <a:solidFill>
                  <a:srgbClr val="002060"/>
                </a:solidFill>
                <a:latin typeface="Times New Roman" pitchFamily="18" charset="0"/>
                <a:cs typeface="Times New Roman" pitchFamily="18" charset="0"/>
              </a:rPr>
              <a:t>a</a:t>
            </a:r>
            <a:r>
              <a:rPr lang="en-US" dirty="0" smtClean="0">
                <a:solidFill>
                  <a:srgbClr val="002060"/>
                </a:solidFill>
                <a:latin typeface="Times New Roman" pitchFamily="18" charset="0"/>
                <a:cs typeface="Times New Roman" pitchFamily="18" charset="0"/>
              </a:rPr>
              <a:t>ctivity </a:t>
            </a:r>
            <a:r>
              <a:rPr lang="en-US" dirty="0">
                <a:solidFill>
                  <a:srgbClr val="002060"/>
                </a:solidFill>
                <a:latin typeface="Times New Roman" pitchFamily="18" charset="0"/>
                <a:cs typeface="Times New Roman" pitchFamily="18" charset="0"/>
              </a:rPr>
              <a:t>f</a:t>
            </a:r>
            <a:r>
              <a:rPr lang="en-US" dirty="0" smtClean="0">
                <a:solidFill>
                  <a:srgbClr val="002060"/>
                </a:solidFill>
                <a:latin typeface="Times New Roman" pitchFamily="18" charset="0"/>
                <a:cs typeface="Times New Roman" pitchFamily="18" charset="0"/>
              </a:rPr>
              <a:t>unds.</a:t>
            </a:r>
          </a:p>
          <a:p>
            <a:pPr marL="0" indent="0">
              <a:buNone/>
              <a:defRPr/>
            </a:pPr>
            <a:endParaRPr lang="en-US" dirty="0" smtClean="0">
              <a:solidFill>
                <a:srgbClr val="002060"/>
              </a:solidFill>
              <a:latin typeface="Times New Roman" pitchFamily="18" charset="0"/>
              <a:cs typeface="Times New Roman" pitchFamily="18" charset="0"/>
            </a:endParaRPr>
          </a:p>
          <a:p>
            <a:pPr>
              <a:buFont typeface="Wingdings" pitchFamily="2" charset="2"/>
              <a:buChar char="Ø"/>
              <a:defRPr/>
            </a:pPr>
            <a:r>
              <a:rPr lang="en-US" dirty="0" smtClean="0">
                <a:solidFill>
                  <a:srgbClr val="002060"/>
                </a:solidFill>
                <a:latin typeface="Times New Roman" pitchFamily="18" charset="0"/>
                <a:cs typeface="Times New Roman" pitchFamily="18" charset="0"/>
              </a:rPr>
              <a:t>Many districts used the manual to compile their policies and procedures.</a:t>
            </a:r>
          </a:p>
          <a:p>
            <a:pPr>
              <a:buFont typeface="Wingdings" pitchFamily="2" charset="2"/>
              <a:buChar char="Ø"/>
              <a:defRPr/>
            </a:pPr>
            <a:endParaRPr lang="en-US" dirty="0" smtClean="0">
              <a:latin typeface="Times New Roman" pitchFamily="18" charset="0"/>
              <a:cs typeface="Times New Roman" pitchFamily="18" charset="0"/>
            </a:endParaRPr>
          </a:p>
          <a:p>
            <a:pPr>
              <a:buFont typeface="Wingdings" pitchFamily="2" charset="2"/>
              <a:buChar char="Ø"/>
              <a:defRPr/>
            </a:pPr>
            <a:endParaRPr lang="en-US" dirty="0" smtClean="0">
              <a:latin typeface="Times New Roman" pitchFamily="18" charset="0"/>
              <a:cs typeface="Times New Roman" pitchFamily="18" charset="0"/>
            </a:endParaRPr>
          </a:p>
          <a:p>
            <a:pPr marL="0" indent="0">
              <a:buNone/>
              <a:defRPr/>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6326B60-9646-4CDE-A7A3-3A843AC7327D}" type="slidenum">
              <a:rPr lang="en-US" smtClean="0"/>
              <a:t>9</a:t>
            </a:fld>
            <a:endParaRPr lang="en-US" dirty="0"/>
          </a:p>
        </p:txBody>
      </p:sp>
    </p:spTree>
    <p:extLst>
      <p:ext uri="{BB962C8B-B14F-4D97-AF65-F5344CB8AC3E}">
        <p14:creationId xmlns:p14="http://schemas.microsoft.com/office/powerpoint/2010/main" val="2691321642"/>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2661</TotalTime>
  <Words>1659</Words>
  <Application>Microsoft Office PowerPoint</Application>
  <PresentationFormat>On-screen Show (4:3)</PresentationFormat>
  <Paragraphs>312</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Pushpin</vt:lpstr>
      <vt:lpstr>Student Activities –  How ESE New Audit Guidelines Effect You</vt:lpstr>
      <vt:lpstr>Agenda</vt:lpstr>
      <vt:lpstr>Pre-1996 </vt:lpstr>
      <vt:lpstr>Pre-1996</vt:lpstr>
      <vt:lpstr>Chapter 66 of the Special Acts of 1996</vt:lpstr>
      <vt:lpstr>Chapter 66 of the Special Acts of 1996</vt:lpstr>
      <vt:lpstr>Chapter 66 of the Special Acts of 1996</vt:lpstr>
      <vt:lpstr>Chapter 66 of the Special Acts of 1996</vt:lpstr>
      <vt:lpstr>MASBO Student Activities Handbook</vt:lpstr>
      <vt:lpstr>MASBO Student Activities Handbook</vt:lpstr>
      <vt:lpstr>Annual Audit</vt:lpstr>
      <vt:lpstr>Annual Audit</vt:lpstr>
      <vt:lpstr>Annual Audit</vt:lpstr>
      <vt:lpstr>Annual Audit</vt:lpstr>
      <vt:lpstr>ESE Audit Guidelines</vt:lpstr>
      <vt:lpstr>ESE Audit Guidelines</vt:lpstr>
      <vt:lpstr>ESE Audit Guidelines</vt:lpstr>
      <vt:lpstr>ESE Audit Guidelines</vt:lpstr>
      <vt:lpstr>ESE Audit Guidelines</vt:lpstr>
      <vt:lpstr>ESE Audit Guidelines</vt:lpstr>
      <vt:lpstr>ESE Audit Guidelines</vt:lpstr>
      <vt:lpstr>ESE Audit Guidelines</vt:lpstr>
      <vt:lpstr>ESE Audit Guidelines</vt:lpstr>
      <vt:lpstr>ESE Audit Guidelines</vt:lpstr>
      <vt:lpstr>ESE Audit Guidelines</vt:lpstr>
      <vt:lpstr>Common Problems</vt:lpstr>
      <vt:lpstr>Frequently Asked Questions</vt:lpstr>
      <vt:lpstr>Frequently Asked Questions</vt:lpstr>
      <vt:lpstr>Frequently Asked Questions</vt:lpstr>
      <vt:lpstr>Frequently Asked Questions</vt:lpstr>
      <vt:lpstr>Frequently Asked Questions</vt:lpstr>
      <vt:lpstr>REPORTING</vt:lpstr>
      <vt:lpstr>REPORTING</vt:lpstr>
      <vt:lpstr>Questions</vt:lpstr>
    </vt:vector>
  </TitlesOfParts>
  <Company>Roselli and Clark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of Chapter 32 Section 20 on GASB 43 and 45</dc:title>
  <dc:creator>Tony Roselli</dc:creator>
  <cp:lastModifiedBy>Tony</cp:lastModifiedBy>
  <cp:revision>122</cp:revision>
  <cp:lastPrinted>2012-06-04T20:28:03Z</cp:lastPrinted>
  <dcterms:created xsi:type="dcterms:W3CDTF">2012-06-02T02:55:49Z</dcterms:created>
  <dcterms:modified xsi:type="dcterms:W3CDTF">2014-05-07T18:25:14Z</dcterms:modified>
</cp:coreProperties>
</file>