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3" r:id="rId1"/>
  </p:sldMasterIdLst>
  <p:notesMasterIdLst>
    <p:notesMasterId r:id="rId15"/>
  </p:notesMasterIdLst>
  <p:sldIdLst>
    <p:sldId id="256" r:id="rId2"/>
    <p:sldId id="257" r:id="rId3"/>
    <p:sldId id="258" r:id="rId4"/>
    <p:sldId id="259" r:id="rId5"/>
    <p:sldId id="260" r:id="rId6"/>
    <p:sldId id="261" r:id="rId7"/>
    <p:sldId id="262" r:id="rId8"/>
    <p:sldId id="263" r:id="rId9"/>
    <p:sldId id="265" r:id="rId10"/>
    <p:sldId id="264" r:id="rId11"/>
    <p:sldId id="266" r:id="rId12"/>
    <p:sldId id="268"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68" autoAdjust="0"/>
    <p:restoredTop sz="90280" autoAdjust="0"/>
  </p:normalViewPr>
  <p:slideViewPr>
    <p:cSldViewPr snapToGrid="0">
      <p:cViewPr varScale="1">
        <p:scale>
          <a:sx n="149" d="100"/>
          <a:sy n="149" d="100"/>
        </p:scale>
        <p:origin x="380" y="10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3.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rawing3.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6AFE3E-AF5B-4090-966C-9381E10371B2}" type="doc">
      <dgm:prSet loTypeId="urn:microsoft.com/office/officeart/2005/8/layout/vList5" loCatId="list" qsTypeId="urn:microsoft.com/office/officeart/2005/8/quickstyle/simple4" qsCatId="simple" csTypeId="urn:microsoft.com/office/officeart/2005/8/colors/colorful1" csCatId="colorful" phldr="1"/>
      <dgm:spPr/>
      <dgm:t>
        <a:bodyPr/>
        <a:lstStyle/>
        <a:p>
          <a:endParaRPr lang="en-US"/>
        </a:p>
      </dgm:t>
    </dgm:pt>
    <dgm:pt modelId="{44EE8A15-C099-4E0C-8139-B88A6658D2AF}">
      <dgm:prSet/>
      <dgm:spPr/>
      <dgm:t>
        <a:bodyPr/>
        <a:lstStyle/>
        <a:p>
          <a:pPr>
            <a:lnSpc>
              <a:spcPct val="100000"/>
            </a:lnSpc>
          </a:pPr>
          <a:r>
            <a:rPr lang="en-US" dirty="0"/>
            <a:t>Why?</a:t>
          </a:r>
        </a:p>
      </dgm:t>
    </dgm:pt>
    <dgm:pt modelId="{AA60520E-9FF2-4B61-B0EA-BF662AAFB508}" type="parTrans" cxnId="{01FEA395-E2FC-4D9F-9BA0-41AB6C713042}">
      <dgm:prSet/>
      <dgm:spPr/>
      <dgm:t>
        <a:bodyPr/>
        <a:lstStyle/>
        <a:p>
          <a:endParaRPr lang="en-US"/>
        </a:p>
      </dgm:t>
    </dgm:pt>
    <dgm:pt modelId="{AC55DE7B-C78E-4DB7-8531-C9D11D3CADEE}" type="sibTrans" cxnId="{01FEA395-E2FC-4D9F-9BA0-41AB6C713042}">
      <dgm:prSet/>
      <dgm:spPr/>
      <dgm:t>
        <a:bodyPr/>
        <a:lstStyle/>
        <a:p>
          <a:endParaRPr lang="en-US"/>
        </a:p>
      </dgm:t>
    </dgm:pt>
    <dgm:pt modelId="{75D9C513-8058-4C63-AE8E-C3BE6E9FB78A}">
      <dgm:prSet custT="1"/>
      <dgm:spPr/>
      <dgm:t>
        <a:bodyPr/>
        <a:lstStyle/>
        <a:p>
          <a:pPr>
            <a:lnSpc>
              <a:spcPct val="100000"/>
            </a:lnSpc>
          </a:pPr>
          <a:r>
            <a:rPr lang="en-US" sz="1600" dirty="0"/>
            <a:t>Shortage of candidates, especially in certain areas of the state</a:t>
          </a:r>
        </a:p>
      </dgm:t>
    </dgm:pt>
    <dgm:pt modelId="{9FA2D54A-15A3-49EC-BFFE-7DAD5E62395D}" type="parTrans" cxnId="{03FBF87F-D912-44D0-88C5-58355E55C93B}">
      <dgm:prSet/>
      <dgm:spPr/>
      <dgm:t>
        <a:bodyPr/>
        <a:lstStyle/>
        <a:p>
          <a:endParaRPr lang="en-US"/>
        </a:p>
      </dgm:t>
    </dgm:pt>
    <dgm:pt modelId="{5C393103-4645-4FB4-9819-68B42F6749C1}" type="sibTrans" cxnId="{03FBF87F-D912-44D0-88C5-58355E55C93B}">
      <dgm:prSet/>
      <dgm:spPr/>
      <dgm:t>
        <a:bodyPr/>
        <a:lstStyle/>
        <a:p>
          <a:endParaRPr lang="en-US"/>
        </a:p>
      </dgm:t>
    </dgm:pt>
    <dgm:pt modelId="{F1FC6F38-4C3B-4586-BFDF-7F5C20B33DEC}">
      <dgm:prSet/>
      <dgm:spPr/>
      <dgm:t>
        <a:bodyPr/>
        <a:lstStyle/>
        <a:p>
          <a:pPr>
            <a:lnSpc>
              <a:spcPct val="100000"/>
            </a:lnSpc>
          </a:pPr>
          <a:r>
            <a:rPr lang="en-US" dirty="0"/>
            <a:t>Goals</a:t>
          </a:r>
        </a:p>
      </dgm:t>
    </dgm:pt>
    <dgm:pt modelId="{F20C7959-7206-4D71-9DF7-B14B88864590}" type="parTrans" cxnId="{B61A8C03-4508-4F1E-B390-CCA0F4FCAB15}">
      <dgm:prSet/>
      <dgm:spPr/>
      <dgm:t>
        <a:bodyPr/>
        <a:lstStyle/>
        <a:p>
          <a:endParaRPr lang="en-US"/>
        </a:p>
      </dgm:t>
    </dgm:pt>
    <dgm:pt modelId="{D64784C6-144A-478F-8185-38D016EA0A87}" type="sibTrans" cxnId="{B61A8C03-4508-4F1E-B390-CCA0F4FCAB15}">
      <dgm:prSet/>
      <dgm:spPr/>
      <dgm:t>
        <a:bodyPr/>
        <a:lstStyle/>
        <a:p>
          <a:endParaRPr lang="en-US"/>
        </a:p>
      </dgm:t>
    </dgm:pt>
    <dgm:pt modelId="{63BC2C7F-A42F-41EB-BE93-9D206BEB111E}">
      <dgm:prSet custT="1"/>
      <dgm:spPr/>
      <dgm:t>
        <a:bodyPr/>
        <a:lstStyle/>
        <a:p>
          <a:pPr>
            <a:lnSpc>
              <a:spcPct val="100000"/>
            </a:lnSpc>
          </a:pPr>
          <a:r>
            <a:rPr lang="en-US" sz="1600" dirty="0"/>
            <a:t>Build awareness</a:t>
          </a:r>
        </a:p>
      </dgm:t>
    </dgm:pt>
    <dgm:pt modelId="{9DB00492-9EBC-4D4C-9A5F-3ED0411682C0}" type="parTrans" cxnId="{762728CA-B9B3-4BD6-9D62-582172894DFB}">
      <dgm:prSet/>
      <dgm:spPr/>
      <dgm:t>
        <a:bodyPr/>
        <a:lstStyle/>
        <a:p>
          <a:endParaRPr lang="en-US"/>
        </a:p>
      </dgm:t>
    </dgm:pt>
    <dgm:pt modelId="{2691B922-AD3A-454D-A2C7-FC97E9F55169}" type="sibTrans" cxnId="{762728CA-B9B3-4BD6-9D62-582172894DFB}">
      <dgm:prSet/>
      <dgm:spPr/>
      <dgm:t>
        <a:bodyPr/>
        <a:lstStyle/>
        <a:p>
          <a:endParaRPr lang="en-US"/>
        </a:p>
      </dgm:t>
    </dgm:pt>
    <dgm:pt modelId="{2BD84BDC-51F3-49A4-971B-E044480DC31E}">
      <dgm:prSet custT="1"/>
      <dgm:spPr/>
      <dgm:t>
        <a:bodyPr/>
        <a:lstStyle/>
        <a:p>
          <a:pPr>
            <a:lnSpc>
              <a:spcPct val="100000"/>
            </a:lnSpc>
          </a:pPr>
          <a:r>
            <a:rPr lang="en-US" sz="1600" dirty="0"/>
            <a:t>Highlight long-term benefits of municipal careers</a:t>
          </a:r>
        </a:p>
      </dgm:t>
    </dgm:pt>
    <dgm:pt modelId="{59F482D3-D7CD-4244-A408-39B1F7FC889A}" type="parTrans" cxnId="{CB7725BC-1BBD-4283-A7A1-23A634967228}">
      <dgm:prSet/>
      <dgm:spPr/>
      <dgm:t>
        <a:bodyPr/>
        <a:lstStyle/>
        <a:p>
          <a:endParaRPr lang="en-US"/>
        </a:p>
      </dgm:t>
    </dgm:pt>
    <dgm:pt modelId="{523F9F5F-4F4A-4494-9EFA-DE5A74BB78EE}" type="sibTrans" cxnId="{CB7725BC-1BBD-4283-A7A1-23A634967228}">
      <dgm:prSet/>
      <dgm:spPr/>
      <dgm:t>
        <a:bodyPr/>
        <a:lstStyle/>
        <a:p>
          <a:endParaRPr lang="en-US"/>
        </a:p>
      </dgm:t>
    </dgm:pt>
    <dgm:pt modelId="{E96F3DBF-6EB1-44C3-B569-8522AAD3689E}" type="pres">
      <dgm:prSet presAssocID="{566AFE3E-AF5B-4090-966C-9381E10371B2}" presName="Name0" presStyleCnt="0">
        <dgm:presLayoutVars>
          <dgm:dir/>
          <dgm:animLvl val="lvl"/>
          <dgm:resizeHandles val="exact"/>
        </dgm:presLayoutVars>
      </dgm:prSet>
      <dgm:spPr/>
    </dgm:pt>
    <dgm:pt modelId="{8D327740-824C-4EE6-9074-4AEAD168E3BE}" type="pres">
      <dgm:prSet presAssocID="{44EE8A15-C099-4E0C-8139-B88A6658D2AF}" presName="linNode" presStyleCnt="0"/>
      <dgm:spPr/>
    </dgm:pt>
    <dgm:pt modelId="{DB11592B-A6E6-4BA0-AEEE-A0666322B3A5}" type="pres">
      <dgm:prSet presAssocID="{44EE8A15-C099-4E0C-8139-B88A6658D2AF}" presName="parentText" presStyleLbl="node1" presStyleIdx="0" presStyleCnt="2">
        <dgm:presLayoutVars>
          <dgm:chMax val="1"/>
          <dgm:bulletEnabled val="1"/>
        </dgm:presLayoutVars>
      </dgm:prSet>
      <dgm:spPr/>
    </dgm:pt>
    <dgm:pt modelId="{62BD4F42-F1C2-4689-BC44-A280D4DCBAEE}" type="pres">
      <dgm:prSet presAssocID="{44EE8A15-C099-4E0C-8139-B88A6658D2AF}" presName="descendantText" presStyleLbl="alignAccFollowNode1" presStyleIdx="0" presStyleCnt="2">
        <dgm:presLayoutVars>
          <dgm:bulletEnabled val="1"/>
        </dgm:presLayoutVars>
      </dgm:prSet>
      <dgm:spPr/>
    </dgm:pt>
    <dgm:pt modelId="{C255B74F-EC51-4038-933F-647E9D604E4B}" type="pres">
      <dgm:prSet presAssocID="{AC55DE7B-C78E-4DB7-8531-C9D11D3CADEE}" presName="sp" presStyleCnt="0"/>
      <dgm:spPr/>
    </dgm:pt>
    <dgm:pt modelId="{299E6328-F232-4ECC-B645-EF18E960B7A5}" type="pres">
      <dgm:prSet presAssocID="{F1FC6F38-4C3B-4586-BFDF-7F5C20B33DEC}" presName="linNode" presStyleCnt="0"/>
      <dgm:spPr/>
    </dgm:pt>
    <dgm:pt modelId="{AF9D9411-BFA0-43F4-84B8-3374769F1ADD}" type="pres">
      <dgm:prSet presAssocID="{F1FC6F38-4C3B-4586-BFDF-7F5C20B33DEC}" presName="parentText" presStyleLbl="node1" presStyleIdx="1" presStyleCnt="2">
        <dgm:presLayoutVars>
          <dgm:chMax val="1"/>
          <dgm:bulletEnabled val="1"/>
        </dgm:presLayoutVars>
      </dgm:prSet>
      <dgm:spPr/>
    </dgm:pt>
    <dgm:pt modelId="{9FEEC0A3-6548-43C9-A2BB-33D7495CFF44}" type="pres">
      <dgm:prSet presAssocID="{F1FC6F38-4C3B-4586-BFDF-7F5C20B33DEC}" presName="descendantText" presStyleLbl="alignAccFollowNode1" presStyleIdx="1" presStyleCnt="2">
        <dgm:presLayoutVars>
          <dgm:bulletEnabled val="1"/>
        </dgm:presLayoutVars>
      </dgm:prSet>
      <dgm:spPr/>
    </dgm:pt>
  </dgm:ptLst>
  <dgm:cxnLst>
    <dgm:cxn modelId="{B61A8C03-4508-4F1E-B390-CCA0F4FCAB15}" srcId="{566AFE3E-AF5B-4090-966C-9381E10371B2}" destId="{F1FC6F38-4C3B-4586-BFDF-7F5C20B33DEC}" srcOrd="1" destOrd="0" parTransId="{F20C7959-7206-4D71-9DF7-B14B88864590}" sibTransId="{D64784C6-144A-478F-8185-38D016EA0A87}"/>
    <dgm:cxn modelId="{29C4262E-C61C-435B-B584-E7E265BA82FA}" type="presOf" srcId="{75D9C513-8058-4C63-AE8E-C3BE6E9FB78A}" destId="{62BD4F42-F1C2-4689-BC44-A280D4DCBAEE}" srcOrd="0" destOrd="0" presId="urn:microsoft.com/office/officeart/2005/8/layout/vList5"/>
    <dgm:cxn modelId="{4DB8EE32-15CE-4A1A-9A4F-6284D7DEA6CD}" type="presOf" srcId="{F1FC6F38-4C3B-4586-BFDF-7F5C20B33DEC}" destId="{AF9D9411-BFA0-43F4-84B8-3374769F1ADD}" srcOrd="0" destOrd="0" presId="urn:microsoft.com/office/officeart/2005/8/layout/vList5"/>
    <dgm:cxn modelId="{587C2476-C2F4-4FDF-B195-8B80F17F0EAF}" type="presOf" srcId="{2BD84BDC-51F3-49A4-971B-E044480DC31E}" destId="{9FEEC0A3-6548-43C9-A2BB-33D7495CFF44}" srcOrd="0" destOrd="1" presId="urn:microsoft.com/office/officeart/2005/8/layout/vList5"/>
    <dgm:cxn modelId="{E544F277-0D61-46BC-98C0-F92669F84C9E}" type="presOf" srcId="{63BC2C7F-A42F-41EB-BE93-9D206BEB111E}" destId="{9FEEC0A3-6548-43C9-A2BB-33D7495CFF44}" srcOrd="0" destOrd="0" presId="urn:microsoft.com/office/officeart/2005/8/layout/vList5"/>
    <dgm:cxn modelId="{03FBF87F-D912-44D0-88C5-58355E55C93B}" srcId="{44EE8A15-C099-4E0C-8139-B88A6658D2AF}" destId="{75D9C513-8058-4C63-AE8E-C3BE6E9FB78A}" srcOrd="0" destOrd="0" parTransId="{9FA2D54A-15A3-49EC-BFFE-7DAD5E62395D}" sibTransId="{5C393103-4645-4FB4-9819-68B42F6749C1}"/>
    <dgm:cxn modelId="{01FEA395-E2FC-4D9F-9BA0-41AB6C713042}" srcId="{566AFE3E-AF5B-4090-966C-9381E10371B2}" destId="{44EE8A15-C099-4E0C-8139-B88A6658D2AF}" srcOrd="0" destOrd="0" parTransId="{AA60520E-9FF2-4B61-B0EA-BF662AAFB508}" sibTransId="{AC55DE7B-C78E-4DB7-8531-C9D11D3CADEE}"/>
    <dgm:cxn modelId="{74F42EAE-AFC5-4C50-96DD-5A5411060936}" type="presOf" srcId="{566AFE3E-AF5B-4090-966C-9381E10371B2}" destId="{E96F3DBF-6EB1-44C3-B569-8522AAD3689E}" srcOrd="0" destOrd="0" presId="urn:microsoft.com/office/officeart/2005/8/layout/vList5"/>
    <dgm:cxn modelId="{CB7725BC-1BBD-4283-A7A1-23A634967228}" srcId="{F1FC6F38-4C3B-4586-BFDF-7F5C20B33DEC}" destId="{2BD84BDC-51F3-49A4-971B-E044480DC31E}" srcOrd="1" destOrd="0" parTransId="{59F482D3-D7CD-4244-A408-39B1F7FC889A}" sibTransId="{523F9F5F-4F4A-4494-9EFA-DE5A74BB78EE}"/>
    <dgm:cxn modelId="{09561EC7-D6FC-4A0E-B019-030107F0D10B}" type="presOf" srcId="{44EE8A15-C099-4E0C-8139-B88A6658D2AF}" destId="{DB11592B-A6E6-4BA0-AEEE-A0666322B3A5}" srcOrd="0" destOrd="0" presId="urn:microsoft.com/office/officeart/2005/8/layout/vList5"/>
    <dgm:cxn modelId="{762728CA-B9B3-4BD6-9D62-582172894DFB}" srcId="{F1FC6F38-4C3B-4586-BFDF-7F5C20B33DEC}" destId="{63BC2C7F-A42F-41EB-BE93-9D206BEB111E}" srcOrd="0" destOrd="0" parTransId="{9DB00492-9EBC-4D4C-9A5F-3ED0411682C0}" sibTransId="{2691B922-AD3A-454D-A2C7-FC97E9F55169}"/>
    <dgm:cxn modelId="{22E2A222-0EE0-4C23-9D1A-7E38B94141AD}" type="presParOf" srcId="{E96F3DBF-6EB1-44C3-B569-8522AAD3689E}" destId="{8D327740-824C-4EE6-9074-4AEAD168E3BE}" srcOrd="0" destOrd="0" presId="urn:microsoft.com/office/officeart/2005/8/layout/vList5"/>
    <dgm:cxn modelId="{623B6A40-17A0-45A5-8ED9-72591CF02EA3}" type="presParOf" srcId="{8D327740-824C-4EE6-9074-4AEAD168E3BE}" destId="{DB11592B-A6E6-4BA0-AEEE-A0666322B3A5}" srcOrd="0" destOrd="0" presId="urn:microsoft.com/office/officeart/2005/8/layout/vList5"/>
    <dgm:cxn modelId="{DEC1867A-AE39-4AEA-A0D5-A70198030D97}" type="presParOf" srcId="{8D327740-824C-4EE6-9074-4AEAD168E3BE}" destId="{62BD4F42-F1C2-4689-BC44-A280D4DCBAEE}" srcOrd="1" destOrd="0" presId="urn:microsoft.com/office/officeart/2005/8/layout/vList5"/>
    <dgm:cxn modelId="{E7E347DA-1301-49A1-AAC3-D6B03AA3EF2B}" type="presParOf" srcId="{E96F3DBF-6EB1-44C3-B569-8522AAD3689E}" destId="{C255B74F-EC51-4038-933F-647E9D604E4B}" srcOrd="1" destOrd="0" presId="urn:microsoft.com/office/officeart/2005/8/layout/vList5"/>
    <dgm:cxn modelId="{745F0ADA-DCBF-4CE3-B4D0-D4CB73DFE2CA}" type="presParOf" srcId="{E96F3DBF-6EB1-44C3-B569-8522AAD3689E}" destId="{299E6328-F232-4ECC-B645-EF18E960B7A5}" srcOrd="2" destOrd="0" presId="urn:microsoft.com/office/officeart/2005/8/layout/vList5"/>
    <dgm:cxn modelId="{C439E218-DD1E-4CC5-9A29-ACFCDD049A33}" type="presParOf" srcId="{299E6328-F232-4ECC-B645-EF18E960B7A5}" destId="{AF9D9411-BFA0-43F4-84B8-3374769F1ADD}" srcOrd="0" destOrd="0" presId="urn:microsoft.com/office/officeart/2005/8/layout/vList5"/>
    <dgm:cxn modelId="{84D7061C-4885-4F61-9EB3-81368F76292A}" type="presParOf" srcId="{299E6328-F232-4ECC-B645-EF18E960B7A5}" destId="{9FEEC0A3-6548-43C9-A2BB-33D7495CFF44}"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BCCEFC7-E508-4C3C-BBFA-CA582664BEF2}" type="doc">
      <dgm:prSet loTypeId="urn:microsoft.com/office/officeart/2005/8/layout/default" loCatId="list" qsTypeId="urn:microsoft.com/office/officeart/2005/8/quickstyle/simple1" qsCatId="simple" csTypeId="urn:microsoft.com/office/officeart/2005/8/colors/colorful5" csCatId="colorful"/>
      <dgm:spPr/>
      <dgm:t>
        <a:bodyPr/>
        <a:lstStyle/>
        <a:p>
          <a:endParaRPr lang="en-US"/>
        </a:p>
      </dgm:t>
    </dgm:pt>
    <dgm:pt modelId="{934B18E6-55E6-41C5-8061-0DCCCB5E625C}">
      <dgm:prSet/>
      <dgm:spPr/>
      <dgm:t>
        <a:bodyPr/>
        <a:lstStyle/>
        <a:p>
          <a:r>
            <a:rPr lang="en-US" b="1" baseline="0"/>
            <a:t>MGFOA: MA Government Finance Officers Association</a:t>
          </a:r>
          <a:endParaRPr lang="en-US"/>
        </a:p>
      </dgm:t>
    </dgm:pt>
    <dgm:pt modelId="{48ED0214-6BF5-44A0-84FF-D057D1A9906E}" type="parTrans" cxnId="{D846FD03-8F51-4FFC-8BD6-364A960B04BC}">
      <dgm:prSet/>
      <dgm:spPr/>
      <dgm:t>
        <a:bodyPr/>
        <a:lstStyle/>
        <a:p>
          <a:endParaRPr lang="en-US"/>
        </a:p>
      </dgm:t>
    </dgm:pt>
    <dgm:pt modelId="{54AA7F74-A55D-4486-B5B9-7BFB538CADC0}" type="sibTrans" cxnId="{D846FD03-8F51-4FFC-8BD6-364A960B04BC}">
      <dgm:prSet/>
      <dgm:spPr/>
      <dgm:t>
        <a:bodyPr/>
        <a:lstStyle/>
        <a:p>
          <a:endParaRPr lang="en-US"/>
        </a:p>
      </dgm:t>
    </dgm:pt>
    <dgm:pt modelId="{157B80D2-1F5C-4229-9907-078E7CB1202B}">
      <dgm:prSet/>
      <dgm:spPr/>
      <dgm:t>
        <a:bodyPr/>
        <a:lstStyle/>
        <a:p>
          <a:r>
            <a:rPr lang="en-US" b="1" baseline="0"/>
            <a:t>MMAAA: MA Municipal Auditors and Accountants Association</a:t>
          </a:r>
          <a:endParaRPr lang="en-US"/>
        </a:p>
      </dgm:t>
    </dgm:pt>
    <dgm:pt modelId="{2B055691-7CCE-4F79-B4AC-25F14D0C06A6}" type="parTrans" cxnId="{3B1261B9-2F7B-4050-9DB7-49B0C543E9CD}">
      <dgm:prSet/>
      <dgm:spPr/>
      <dgm:t>
        <a:bodyPr/>
        <a:lstStyle/>
        <a:p>
          <a:endParaRPr lang="en-US"/>
        </a:p>
      </dgm:t>
    </dgm:pt>
    <dgm:pt modelId="{64D9192E-33EC-4D51-A110-2B2DC25A5EEB}" type="sibTrans" cxnId="{3B1261B9-2F7B-4050-9DB7-49B0C543E9CD}">
      <dgm:prSet/>
      <dgm:spPr/>
      <dgm:t>
        <a:bodyPr/>
        <a:lstStyle/>
        <a:p>
          <a:endParaRPr lang="en-US"/>
        </a:p>
      </dgm:t>
    </dgm:pt>
    <dgm:pt modelId="{9764B27D-57BB-43B9-A1CC-1E0B7C26B9D9}">
      <dgm:prSet/>
      <dgm:spPr/>
      <dgm:t>
        <a:bodyPr/>
        <a:lstStyle/>
        <a:p>
          <a:r>
            <a:rPr lang="en-US" b="1" baseline="0"/>
            <a:t>MMA: MA Municipal Association</a:t>
          </a:r>
          <a:endParaRPr lang="en-US"/>
        </a:p>
      </dgm:t>
    </dgm:pt>
    <dgm:pt modelId="{1F5EF972-732B-4E5F-BBEB-770C07B411D2}" type="parTrans" cxnId="{B1B20069-FBC6-4A17-856C-36E239B2AF2D}">
      <dgm:prSet/>
      <dgm:spPr/>
      <dgm:t>
        <a:bodyPr/>
        <a:lstStyle/>
        <a:p>
          <a:endParaRPr lang="en-US"/>
        </a:p>
      </dgm:t>
    </dgm:pt>
    <dgm:pt modelId="{7C89071B-CE65-4AFE-9223-E566B29158CC}" type="sibTrans" cxnId="{B1B20069-FBC6-4A17-856C-36E239B2AF2D}">
      <dgm:prSet/>
      <dgm:spPr/>
      <dgm:t>
        <a:bodyPr/>
        <a:lstStyle/>
        <a:p>
          <a:endParaRPr lang="en-US"/>
        </a:p>
      </dgm:t>
    </dgm:pt>
    <dgm:pt modelId="{B6D0ACD8-341B-4CF9-80F7-3E37448A6009}">
      <dgm:prSet/>
      <dgm:spPr/>
      <dgm:t>
        <a:bodyPr/>
        <a:lstStyle/>
        <a:p>
          <a:r>
            <a:rPr lang="en-US" b="1" baseline="0"/>
            <a:t>MAPPO: MA Association of Public Purchasing Officials</a:t>
          </a:r>
          <a:endParaRPr lang="en-US"/>
        </a:p>
      </dgm:t>
    </dgm:pt>
    <dgm:pt modelId="{C14A716A-1BA4-471B-BECD-CAF90EA84E93}" type="parTrans" cxnId="{F6BFF6DD-60D2-41CE-99C0-AF433172A6EF}">
      <dgm:prSet/>
      <dgm:spPr/>
      <dgm:t>
        <a:bodyPr/>
        <a:lstStyle/>
        <a:p>
          <a:endParaRPr lang="en-US"/>
        </a:p>
      </dgm:t>
    </dgm:pt>
    <dgm:pt modelId="{C687F9EB-EFC8-48F0-8497-0CDF178768D5}" type="sibTrans" cxnId="{F6BFF6DD-60D2-41CE-99C0-AF433172A6EF}">
      <dgm:prSet/>
      <dgm:spPr/>
      <dgm:t>
        <a:bodyPr/>
        <a:lstStyle/>
        <a:p>
          <a:endParaRPr lang="en-US"/>
        </a:p>
      </dgm:t>
    </dgm:pt>
    <dgm:pt modelId="{73208219-D609-426E-8816-67ACA4595B11}">
      <dgm:prSet/>
      <dgm:spPr/>
      <dgm:t>
        <a:bodyPr/>
        <a:lstStyle/>
        <a:p>
          <a:r>
            <a:rPr lang="en-US" b="1" baseline="0"/>
            <a:t>MCPPO: MA Certified Public Purchasing Official</a:t>
          </a:r>
          <a:endParaRPr lang="en-US"/>
        </a:p>
      </dgm:t>
    </dgm:pt>
    <dgm:pt modelId="{8F0F60BF-4318-470A-8DE2-DC49B16477A1}" type="parTrans" cxnId="{CBC30271-4B72-4E43-A1A5-74FD3C364B23}">
      <dgm:prSet/>
      <dgm:spPr/>
      <dgm:t>
        <a:bodyPr/>
        <a:lstStyle/>
        <a:p>
          <a:endParaRPr lang="en-US"/>
        </a:p>
      </dgm:t>
    </dgm:pt>
    <dgm:pt modelId="{4F4BF46E-06BD-4EED-AB01-5DE55A9F79CC}" type="sibTrans" cxnId="{CBC30271-4B72-4E43-A1A5-74FD3C364B23}">
      <dgm:prSet/>
      <dgm:spPr/>
      <dgm:t>
        <a:bodyPr/>
        <a:lstStyle/>
        <a:p>
          <a:endParaRPr lang="en-US"/>
        </a:p>
      </dgm:t>
    </dgm:pt>
    <dgm:pt modelId="{83C26D83-23AA-438E-B545-964D22EE8C5A}">
      <dgm:prSet/>
      <dgm:spPr/>
      <dgm:t>
        <a:bodyPr/>
        <a:lstStyle/>
        <a:p>
          <a:r>
            <a:rPr lang="en-US" b="1" baseline="0"/>
            <a:t>MCTA: MA Collectors and Treasurers Association</a:t>
          </a:r>
          <a:endParaRPr lang="en-US"/>
        </a:p>
      </dgm:t>
    </dgm:pt>
    <dgm:pt modelId="{0754BA4D-F2AF-474C-8F64-745A00AE822F}" type="parTrans" cxnId="{D7DE5E9F-33E6-4D41-B3D5-00DA5A8EDA36}">
      <dgm:prSet/>
      <dgm:spPr/>
      <dgm:t>
        <a:bodyPr/>
        <a:lstStyle/>
        <a:p>
          <a:endParaRPr lang="en-US"/>
        </a:p>
      </dgm:t>
    </dgm:pt>
    <dgm:pt modelId="{80F89720-5DE3-4A43-AF11-64605ABEA6E1}" type="sibTrans" cxnId="{D7DE5E9F-33E6-4D41-B3D5-00DA5A8EDA36}">
      <dgm:prSet/>
      <dgm:spPr/>
      <dgm:t>
        <a:bodyPr/>
        <a:lstStyle/>
        <a:p>
          <a:endParaRPr lang="en-US"/>
        </a:p>
      </dgm:t>
    </dgm:pt>
    <dgm:pt modelId="{79D11C3B-47D2-443A-B09E-6EE9A20B6DA8}">
      <dgm:prSet/>
      <dgm:spPr/>
      <dgm:t>
        <a:bodyPr/>
        <a:lstStyle/>
        <a:p>
          <a:r>
            <a:rPr lang="en-US" b="1" baseline="0"/>
            <a:t>MAAO: MA Association of Assessing Officers</a:t>
          </a:r>
          <a:endParaRPr lang="en-US"/>
        </a:p>
      </dgm:t>
    </dgm:pt>
    <dgm:pt modelId="{1441C7EE-8C3D-4176-A4D0-1F0A970B20FD}" type="parTrans" cxnId="{1CAA02A4-D464-4C1B-94A1-1C376E548EAE}">
      <dgm:prSet/>
      <dgm:spPr/>
      <dgm:t>
        <a:bodyPr/>
        <a:lstStyle/>
        <a:p>
          <a:endParaRPr lang="en-US"/>
        </a:p>
      </dgm:t>
    </dgm:pt>
    <dgm:pt modelId="{15736DBE-0FEA-44D7-81C7-58685A6AF0AA}" type="sibTrans" cxnId="{1CAA02A4-D464-4C1B-94A1-1C376E548EAE}">
      <dgm:prSet/>
      <dgm:spPr/>
      <dgm:t>
        <a:bodyPr/>
        <a:lstStyle/>
        <a:p>
          <a:endParaRPr lang="en-US"/>
        </a:p>
      </dgm:t>
    </dgm:pt>
    <dgm:pt modelId="{AA951AF6-C403-4F74-8F6E-F3F87E7E9CFE}">
      <dgm:prSet/>
      <dgm:spPr/>
      <dgm:t>
        <a:bodyPr/>
        <a:lstStyle/>
        <a:p>
          <a:r>
            <a:rPr lang="en-US" b="1" baseline="0"/>
            <a:t>MASBO: MA Association of School Business Officials</a:t>
          </a:r>
          <a:endParaRPr lang="en-US"/>
        </a:p>
      </dgm:t>
    </dgm:pt>
    <dgm:pt modelId="{67C316D2-4F27-4D22-BD66-7A34152E26E0}" type="parTrans" cxnId="{265F5B72-A8F4-41E1-B32C-165EE2888F47}">
      <dgm:prSet/>
      <dgm:spPr/>
      <dgm:t>
        <a:bodyPr/>
        <a:lstStyle/>
        <a:p>
          <a:endParaRPr lang="en-US"/>
        </a:p>
      </dgm:t>
    </dgm:pt>
    <dgm:pt modelId="{D1E8E7FB-50DB-4F07-AC9E-0BE4508E167F}" type="sibTrans" cxnId="{265F5B72-A8F4-41E1-B32C-165EE2888F47}">
      <dgm:prSet/>
      <dgm:spPr/>
      <dgm:t>
        <a:bodyPr/>
        <a:lstStyle/>
        <a:p>
          <a:endParaRPr lang="en-US"/>
        </a:p>
      </dgm:t>
    </dgm:pt>
    <dgm:pt modelId="{189BDBCC-B8DC-4180-B34A-A954398D71E5}">
      <dgm:prSet/>
      <dgm:spPr/>
      <dgm:t>
        <a:bodyPr/>
        <a:lstStyle/>
        <a:p>
          <a:r>
            <a:rPr lang="en-US" b="1" baseline="0"/>
            <a:t>ICMA: International City/County Management Association</a:t>
          </a:r>
          <a:endParaRPr lang="en-US"/>
        </a:p>
      </dgm:t>
    </dgm:pt>
    <dgm:pt modelId="{D6DE5564-A9B5-4C6B-97B6-65B28E8F322A}" type="parTrans" cxnId="{225F0A0E-170D-46BE-B4D1-0AD1C1BBA9BB}">
      <dgm:prSet/>
      <dgm:spPr/>
      <dgm:t>
        <a:bodyPr/>
        <a:lstStyle/>
        <a:p>
          <a:endParaRPr lang="en-US"/>
        </a:p>
      </dgm:t>
    </dgm:pt>
    <dgm:pt modelId="{C28E399A-2210-4A72-9FD0-1F4AB9AF1A14}" type="sibTrans" cxnId="{225F0A0E-170D-46BE-B4D1-0AD1C1BBA9BB}">
      <dgm:prSet/>
      <dgm:spPr/>
      <dgm:t>
        <a:bodyPr/>
        <a:lstStyle/>
        <a:p>
          <a:endParaRPr lang="en-US"/>
        </a:p>
      </dgm:t>
    </dgm:pt>
    <dgm:pt modelId="{12B47799-8C9F-4E6D-8D04-27C9AA5A23C7}">
      <dgm:prSet/>
      <dgm:spPr/>
      <dgm:t>
        <a:bodyPr/>
        <a:lstStyle/>
        <a:p>
          <a:r>
            <a:rPr lang="en-US" b="1" baseline="0"/>
            <a:t>NESGFOA: New England State Government Finance Officers Association</a:t>
          </a:r>
          <a:endParaRPr lang="en-US"/>
        </a:p>
      </dgm:t>
    </dgm:pt>
    <dgm:pt modelId="{1A89713D-FE71-43A9-ABBC-954055DA409A}" type="parTrans" cxnId="{059FD355-3B7C-4BEB-9252-BC18A7727615}">
      <dgm:prSet/>
      <dgm:spPr/>
      <dgm:t>
        <a:bodyPr/>
        <a:lstStyle/>
        <a:p>
          <a:endParaRPr lang="en-US"/>
        </a:p>
      </dgm:t>
    </dgm:pt>
    <dgm:pt modelId="{E8A7CD59-80B3-4FD6-9EA1-BD6B82E00412}" type="sibTrans" cxnId="{059FD355-3B7C-4BEB-9252-BC18A7727615}">
      <dgm:prSet/>
      <dgm:spPr/>
      <dgm:t>
        <a:bodyPr/>
        <a:lstStyle/>
        <a:p>
          <a:endParaRPr lang="en-US"/>
        </a:p>
      </dgm:t>
    </dgm:pt>
    <dgm:pt modelId="{596EE2EE-30F2-4FDD-8026-1D74EFABE3C7}" type="pres">
      <dgm:prSet presAssocID="{4BCCEFC7-E508-4C3C-BBFA-CA582664BEF2}" presName="diagram" presStyleCnt="0">
        <dgm:presLayoutVars>
          <dgm:dir/>
          <dgm:resizeHandles val="exact"/>
        </dgm:presLayoutVars>
      </dgm:prSet>
      <dgm:spPr/>
    </dgm:pt>
    <dgm:pt modelId="{DA92C5A1-C022-440D-9B5C-07B94D8F67FB}" type="pres">
      <dgm:prSet presAssocID="{934B18E6-55E6-41C5-8061-0DCCCB5E625C}" presName="node" presStyleLbl="node1" presStyleIdx="0" presStyleCnt="10">
        <dgm:presLayoutVars>
          <dgm:bulletEnabled val="1"/>
        </dgm:presLayoutVars>
      </dgm:prSet>
      <dgm:spPr/>
    </dgm:pt>
    <dgm:pt modelId="{8821C4A4-9F2D-470B-931C-3A2F4A00356E}" type="pres">
      <dgm:prSet presAssocID="{54AA7F74-A55D-4486-B5B9-7BFB538CADC0}" presName="sibTrans" presStyleCnt="0"/>
      <dgm:spPr/>
    </dgm:pt>
    <dgm:pt modelId="{703563FD-5E54-442D-8D4D-4BB91C2E832D}" type="pres">
      <dgm:prSet presAssocID="{157B80D2-1F5C-4229-9907-078E7CB1202B}" presName="node" presStyleLbl="node1" presStyleIdx="1" presStyleCnt="10">
        <dgm:presLayoutVars>
          <dgm:bulletEnabled val="1"/>
        </dgm:presLayoutVars>
      </dgm:prSet>
      <dgm:spPr/>
    </dgm:pt>
    <dgm:pt modelId="{BC439CD2-1849-4780-812D-F00D848DEBA3}" type="pres">
      <dgm:prSet presAssocID="{64D9192E-33EC-4D51-A110-2B2DC25A5EEB}" presName="sibTrans" presStyleCnt="0"/>
      <dgm:spPr/>
    </dgm:pt>
    <dgm:pt modelId="{7514A1D5-1770-4BD1-8F14-6BE7286E7DED}" type="pres">
      <dgm:prSet presAssocID="{9764B27D-57BB-43B9-A1CC-1E0B7C26B9D9}" presName="node" presStyleLbl="node1" presStyleIdx="2" presStyleCnt="10">
        <dgm:presLayoutVars>
          <dgm:bulletEnabled val="1"/>
        </dgm:presLayoutVars>
      </dgm:prSet>
      <dgm:spPr/>
    </dgm:pt>
    <dgm:pt modelId="{1AACAC9D-EA08-420C-B4B8-218B8FA120ED}" type="pres">
      <dgm:prSet presAssocID="{7C89071B-CE65-4AFE-9223-E566B29158CC}" presName="sibTrans" presStyleCnt="0"/>
      <dgm:spPr/>
    </dgm:pt>
    <dgm:pt modelId="{5A5DBA9C-9407-4304-A891-955192795118}" type="pres">
      <dgm:prSet presAssocID="{B6D0ACD8-341B-4CF9-80F7-3E37448A6009}" presName="node" presStyleLbl="node1" presStyleIdx="3" presStyleCnt="10">
        <dgm:presLayoutVars>
          <dgm:bulletEnabled val="1"/>
        </dgm:presLayoutVars>
      </dgm:prSet>
      <dgm:spPr/>
    </dgm:pt>
    <dgm:pt modelId="{D5E3E550-84AD-4898-B33A-376FB6E676E9}" type="pres">
      <dgm:prSet presAssocID="{C687F9EB-EFC8-48F0-8497-0CDF178768D5}" presName="sibTrans" presStyleCnt="0"/>
      <dgm:spPr/>
    </dgm:pt>
    <dgm:pt modelId="{E74A2F4D-7D8A-4E13-B0F5-7257DC5E3943}" type="pres">
      <dgm:prSet presAssocID="{73208219-D609-426E-8816-67ACA4595B11}" presName="node" presStyleLbl="node1" presStyleIdx="4" presStyleCnt="10">
        <dgm:presLayoutVars>
          <dgm:bulletEnabled val="1"/>
        </dgm:presLayoutVars>
      </dgm:prSet>
      <dgm:spPr/>
    </dgm:pt>
    <dgm:pt modelId="{4007BB11-FB61-49A6-9523-6710463C915F}" type="pres">
      <dgm:prSet presAssocID="{4F4BF46E-06BD-4EED-AB01-5DE55A9F79CC}" presName="sibTrans" presStyleCnt="0"/>
      <dgm:spPr/>
    </dgm:pt>
    <dgm:pt modelId="{864F77F7-09F6-4D69-9BE2-484E7341F249}" type="pres">
      <dgm:prSet presAssocID="{83C26D83-23AA-438E-B545-964D22EE8C5A}" presName="node" presStyleLbl="node1" presStyleIdx="5" presStyleCnt="10">
        <dgm:presLayoutVars>
          <dgm:bulletEnabled val="1"/>
        </dgm:presLayoutVars>
      </dgm:prSet>
      <dgm:spPr/>
    </dgm:pt>
    <dgm:pt modelId="{A7FBFA3D-3654-438B-B824-75E74B66C9B4}" type="pres">
      <dgm:prSet presAssocID="{80F89720-5DE3-4A43-AF11-64605ABEA6E1}" presName="sibTrans" presStyleCnt="0"/>
      <dgm:spPr/>
    </dgm:pt>
    <dgm:pt modelId="{8FB1F655-C0B1-44BA-BA19-BFFC2C247284}" type="pres">
      <dgm:prSet presAssocID="{79D11C3B-47D2-443A-B09E-6EE9A20B6DA8}" presName="node" presStyleLbl="node1" presStyleIdx="6" presStyleCnt="10">
        <dgm:presLayoutVars>
          <dgm:bulletEnabled val="1"/>
        </dgm:presLayoutVars>
      </dgm:prSet>
      <dgm:spPr/>
    </dgm:pt>
    <dgm:pt modelId="{506D789E-D45D-4397-8E4D-EBE3D09B111E}" type="pres">
      <dgm:prSet presAssocID="{15736DBE-0FEA-44D7-81C7-58685A6AF0AA}" presName="sibTrans" presStyleCnt="0"/>
      <dgm:spPr/>
    </dgm:pt>
    <dgm:pt modelId="{A68BC28A-226B-4046-AA2F-0A07AA20E8FD}" type="pres">
      <dgm:prSet presAssocID="{AA951AF6-C403-4F74-8F6E-F3F87E7E9CFE}" presName="node" presStyleLbl="node1" presStyleIdx="7" presStyleCnt="10">
        <dgm:presLayoutVars>
          <dgm:bulletEnabled val="1"/>
        </dgm:presLayoutVars>
      </dgm:prSet>
      <dgm:spPr/>
    </dgm:pt>
    <dgm:pt modelId="{714C4CB7-3F01-44A4-B950-26B7A3A7647B}" type="pres">
      <dgm:prSet presAssocID="{D1E8E7FB-50DB-4F07-AC9E-0BE4508E167F}" presName="sibTrans" presStyleCnt="0"/>
      <dgm:spPr/>
    </dgm:pt>
    <dgm:pt modelId="{793AD6FB-3EA7-41F3-A782-457DC1073AC0}" type="pres">
      <dgm:prSet presAssocID="{189BDBCC-B8DC-4180-B34A-A954398D71E5}" presName="node" presStyleLbl="node1" presStyleIdx="8" presStyleCnt="10">
        <dgm:presLayoutVars>
          <dgm:bulletEnabled val="1"/>
        </dgm:presLayoutVars>
      </dgm:prSet>
      <dgm:spPr/>
    </dgm:pt>
    <dgm:pt modelId="{5BE2D197-B454-46BD-841E-F4F4A4CF75CF}" type="pres">
      <dgm:prSet presAssocID="{C28E399A-2210-4A72-9FD0-1F4AB9AF1A14}" presName="sibTrans" presStyleCnt="0"/>
      <dgm:spPr/>
    </dgm:pt>
    <dgm:pt modelId="{F44A23B0-6636-462A-9569-6314E167B083}" type="pres">
      <dgm:prSet presAssocID="{12B47799-8C9F-4E6D-8D04-27C9AA5A23C7}" presName="node" presStyleLbl="node1" presStyleIdx="9" presStyleCnt="10">
        <dgm:presLayoutVars>
          <dgm:bulletEnabled val="1"/>
        </dgm:presLayoutVars>
      </dgm:prSet>
      <dgm:spPr/>
    </dgm:pt>
  </dgm:ptLst>
  <dgm:cxnLst>
    <dgm:cxn modelId="{D846FD03-8F51-4FFC-8BD6-364A960B04BC}" srcId="{4BCCEFC7-E508-4C3C-BBFA-CA582664BEF2}" destId="{934B18E6-55E6-41C5-8061-0DCCCB5E625C}" srcOrd="0" destOrd="0" parTransId="{48ED0214-6BF5-44A0-84FF-D057D1A9906E}" sibTransId="{54AA7F74-A55D-4486-B5B9-7BFB538CADC0}"/>
    <dgm:cxn modelId="{225F0A0E-170D-46BE-B4D1-0AD1C1BBA9BB}" srcId="{4BCCEFC7-E508-4C3C-BBFA-CA582664BEF2}" destId="{189BDBCC-B8DC-4180-B34A-A954398D71E5}" srcOrd="8" destOrd="0" parTransId="{D6DE5564-A9B5-4C6B-97B6-65B28E8F322A}" sibTransId="{C28E399A-2210-4A72-9FD0-1F4AB9AF1A14}"/>
    <dgm:cxn modelId="{A45C2964-8673-43F6-9F14-95426AA48074}" type="presOf" srcId="{189BDBCC-B8DC-4180-B34A-A954398D71E5}" destId="{793AD6FB-3EA7-41F3-A782-457DC1073AC0}" srcOrd="0" destOrd="0" presId="urn:microsoft.com/office/officeart/2005/8/layout/default"/>
    <dgm:cxn modelId="{8872D844-6342-4092-8859-D94298C27D3A}" type="presOf" srcId="{73208219-D609-426E-8816-67ACA4595B11}" destId="{E74A2F4D-7D8A-4E13-B0F5-7257DC5E3943}" srcOrd="0" destOrd="0" presId="urn:microsoft.com/office/officeart/2005/8/layout/default"/>
    <dgm:cxn modelId="{ADFE6B67-B927-470D-9AFC-B288880E943C}" type="presOf" srcId="{83C26D83-23AA-438E-B545-964D22EE8C5A}" destId="{864F77F7-09F6-4D69-9BE2-484E7341F249}" srcOrd="0" destOrd="0" presId="urn:microsoft.com/office/officeart/2005/8/layout/default"/>
    <dgm:cxn modelId="{44FB7647-7917-4336-9B4A-0046664F4600}" type="presOf" srcId="{B6D0ACD8-341B-4CF9-80F7-3E37448A6009}" destId="{5A5DBA9C-9407-4304-A891-955192795118}" srcOrd="0" destOrd="0" presId="urn:microsoft.com/office/officeart/2005/8/layout/default"/>
    <dgm:cxn modelId="{B1B20069-FBC6-4A17-856C-36E239B2AF2D}" srcId="{4BCCEFC7-E508-4C3C-BBFA-CA582664BEF2}" destId="{9764B27D-57BB-43B9-A1CC-1E0B7C26B9D9}" srcOrd="2" destOrd="0" parTransId="{1F5EF972-732B-4E5F-BBEB-770C07B411D2}" sibTransId="{7C89071B-CE65-4AFE-9223-E566B29158CC}"/>
    <dgm:cxn modelId="{C7F0094A-4808-4161-9DA4-721837BD3CF1}" type="presOf" srcId="{9764B27D-57BB-43B9-A1CC-1E0B7C26B9D9}" destId="{7514A1D5-1770-4BD1-8F14-6BE7286E7DED}" srcOrd="0" destOrd="0" presId="urn:microsoft.com/office/officeart/2005/8/layout/default"/>
    <dgm:cxn modelId="{1E1F4E4E-E186-49F8-AB95-16690B91F746}" type="presOf" srcId="{934B18E6-55E6-41C5-8061-0DCCCB5E625C}" destId="{DA92C5A1-C022-440D-9B5C-07B94D8F67FB}" srcOrd="0" destOrd="0" presId="urn:microsoft.com/office/officeart/2005/8/layout/default"/>
    <dgm:cxn modelId="{CBC30271-4B72-4E43-A1A5-74FD3C364B23}" srcId="{4BCCEFC7-E508-4C3C-BBFA-CA582664BEF2}" destId="{73208219-D609-426E-8816-67ACA4595B11}" srcOrd="4" destOrd="0" parTransId="{8F0F60BF-4318-470A-8DE2-DC49B16477A1}" sibTransId="{4F4BF46E-06BD-4EED-AB01-5DE55A9F79CC}"/>
    <dgm:cxn modelId="{265F5B72-A8F4-41E1-B32C-165EE2888F47}" srcId="{4BCCEFC7-E508-4C3C-BBFA-CA582664BEF2}" destId="{AA951AF6-C403-4F74-8F6E-F3F87E7E9CFE}" srcOrd="7" destOrd="0" parTransId="{67C316D2-4F27-4D22-BD66-7A34152E26E0}" sibTransId="{D1E8E7FB-50DB-4F07-AC9E-0BE4508E167F}"/>
    <dgm:cxn modelId="{059FD355-3B7C-4BEB-9252-BC18A7727615}" srcId="{4BCCEFC7-E508-4C3C-BBFA-CA582664BEF2}" destId="{12B47799-8C9F-4E6D-8D04-27C9AA5A23C7}" srcOrd="9" destOrd="0" parTransId="{1A89713D-FE71-43A9-ABBC-954055DA409A}" sibTransId="{E8A7CD59-80B3-4FD6-9EA1-BD6B82E00412}"/>
    <dgm:cxn modelId="{C3704D7F-6920-4645-9F75-FF95A5B3E7D3}" type="presOf" srcId="{79D11C3B-47D2-443A-B09E-6EE9A20B6DA8}" destId="{8FB1F655-C0B1-44BA-BA19-BFFC2C247284}" srcOrd="0" destOrd="0" presId="urn:microsoft.com/office/officeart/2005/8/layout/default"/>
    <dgm:cxn modelId="{AB71B795-E834-4608-B081-26DF3934237C}" type="presOf" srcId="{157B80D2-1F5C-4229-9907-078E7CB1202B}" destId="{703563FD-5E54-442D-8D4D-4BB91C2E832D}" srcOrd="0" destOrd="0" presId="urn:microsoft.com/office/officeart/2005/8/layout/default"/>
    <dgm:cxn modelId="{D7DE5E9F-33E6-4D41-B3D5-00DA5A8EDA36}" srcId="{4BCCEFC7-E508-4C3C-BBFA-CA582664BEF2}" destId="{83C26D83-23AA-438E-B545-964D22EE8C5A}" srcOrd="5" destOrd="0" parTransId="{0754BA4D-F2AF-474C-8F64-745A00AE822F}" sibTransId="{80F89720-5DE3-4A43-AF11-64605ABEA6E1}"/>
    <dgm:cxn modelId="{1CAA02A4-D464-4C1B-94A1-1C376E548EAE}" srcId="{4BCCEFC7-E508-4C3C-BBFA-CA582664BEF2}" destId="{79D11C3B-47D2-443A-B09E-6EE9A20B6DA8}" srcOrd="6" destOrd="0" parTransId="{1441C7EE-8C3D-4176-A4D0-1F0A970B20FD}" sibTransId="{15736DBE-0FEA-44D7-81C7-58685A6AF0AA}"/>
    <dgm:cxn modelId="{3B1261B9-2F7B-4050-9DB7-49B0C543E9CD}" srcId="{4BCCEFC7-E508-4C3C-BBFA-CA582664BEF2}" destId="{157B80D2-1F5C-4229-9907-078E7CB1202B}" srcOrd="1" destOrd="0" parTransId="{2B055691-7CCE-4F79-B4AC-25F14D0C06A6}" sibTransId="{64D9192E-33EC-4D51-A110-2B2DC25A5EEB}"/>
    <dgm:cxn modelId="{2C1AC7CB-9B41-43BF-B604-EA386F72E3F8}" type="presOf" srcId="{AA951AF6-C403-4F74-8F6E-F3F87E7E9CFE}" destId="{A68BC28A-226B-4046-AA2F-0A07AA20E8FD}" srcOrd="0" destOrd="0" presId="urn:microsoft.com/office/officeart/2005/8/layout/default"/>
    <dgm:cxn modelId="{522A6FD6-EAA3-4FAB-9B1C-6B2C484AC992}" type="presOf" srcId="{4BCCEFC7-E508-4C3C-BBFA-CA582664BEF2}" destId="{596EE2EE-30F2-4FDD-8026-1D74EFABE3C7}" srcOrd="0" destOrd="0" presId="urn:microsoft.com/office/officeart/2005/8/layout/default"/>
    <dgm:cxn modelId="{F6BFF6DD-60D2-41CE-99C0-AF433172A6EF}" srcId="{4BCCEFC7-E508-4C3C-BBFA-CA582664BEF2}" destId="{B6D0ACD8-341B-4CF9-80F7-3E37448A6009}" srcOrd="3" destOrd="0" parTransId="{C14A716A-1BA4-471B-BECD-CAF90EA84E93}" sibTransId="{C687F9EB-EFC8-48F0-8497-0CDF178768D5}"/>
    <dgm:cxn modelId="{215ACBEE-FAFC-435B-80A0-6865A4FEEC88}" type="presOf" srcId="{12B47799-8C9F-4E6D-8D04-27C9AA5A23C7}" destId="{F44A23B0-6636-462A-9569-6314E167B083}" srcOrd="0" destOrd="0" presId="urn:microsoft.com/office/officeart/2005/8/layout/default"/>
    <dgm:cxn modelId="{AA28F76E-CDE0-4EE7-A1EE-6A5B7E760AB3}" type="presParOf" srcId="{596EE2EE-30F2-4FDD-8026-1D74EFABE3C7}" destId="{DA92C5A1-C022-440D-9B5C-07B94D8F67FB}" srcOrd="0" destOrd="0" presId="urn:microsoft.com/office/officeart/2005/8/layout/default"/>
    <dgm:cxn modelId="{F141095D-281E-4D8B-89D4-A3D35E09BF94}" type="presParOf" srcId="{596EE2EE-30F2-4FDD-8026-1D74EFABE3C7}" destId="{8821C4A4-9F2D-470B-931C-3A2F4A00356E}" srcOrd="1" destOrd="0" presId="urn:microsoft.com/office/officeart/2005/8/layout/default"/>
    <dgm:cxn modelId="{DF6EE78D-C5BB-48D6-97EC-C672F548F4B5}" type="presParOf" srcId="{596EE2EE-30F2-4FDD-8026-1D74EFABE3C7}" destId="{703563FD-5E54-442D-8D4D-4BB91C2E832D}" srcOrd="2" destOrd="0" presId="urn:microsoft.com/office/officeart/2005/8/layout/default"/>
    <dgm:cxn modelId="{61D80920-4F55-430A-87F7-F4B2FC919438}" type="presParOf" srcId="{596EE2EE-30F2-4FDD-8026-1D74EFABE3C7}" destId="{BC439CD2-1849-4780-812D-F00D848DEBA3}" srcOrd="3" destOrd="0" presId="urn:microsoft.com/office/officeart/2005/8/layout/default"/>
    <dgm:cxn modelId="{CC8BEEA7-2E21-424A-9D65-883FC66B1CE4}" type="presParOf" srcId="{596EE2EE-30F2-4FDD-8026-1D74EFABE3C7}" destId="{7514A1D5-1770-4BD1-8F14-6BE7286E7DED}" srcOrd="4" destOrd="0" presId="urn:microsoft.com/office/officeart/2005/8/layout/default"/>
    <dgm:cxn modelId="{739CC9D3-3ECF-4FA0-9DF3-AD41A1ADF24A}" type="presParOf" srcId="{596EE2EE-30F2-4FDD-8026-1D74EFABE3C7}" destId="{1AACAC9D-EA08-420C-B4B8-218B8FA120ED}" srcOrd="5" destOrd="0" presId="urn:microsoft.com/office/officeart/2005/8/layout/default"/>
    <dgm:cxn modelId="{FF8E5085-2E41-40A7-BB25-F25B3AC28B02}" type="presParOf" srcId="{596EE2EE-30F2-4FDD-8026-1D74EFABE3C7}" destId="{5A5DBA9C-9407-4304-A891-955192795118}" srcOrd="6" destOrd="0" presId="urn:microsoft.com/office/officeart/2005/8/layout/default"/>
    <dgm:cxn modelId="{9F67AD13-D7BB-45D3-8BCC-EEFFA0D19BCB}" type="presParOf" srcId="{596EE2EE-30F2-4FDD-8026-1D74EFABE3C7}" destId="{D5E3E550-84AD-4898-B33A-376FB6E676E9}" srcOrd="7" destOrd="0" presId="urn:microsoft.com/office/officeart/2005/8/layout/default"/>
    <dgm:cxn modelId="{FD681BB2-8112-4838-BDE1-423B25E7E73A}" type="presParOf" srcId="{596EE2EE-30F2-4FDD-8026-1D74EFABE3C7}" destId="{E74A2F4D-7D8A-4E13-B0F5-7257DC5E3943}" srcOrd="8" destOrd="0" presId="urn:microsoft.com/office/officeart/2005/8/layout/default"/>
    <dgm:cxn modelId="{109D3EA7-2A97-4747-A1E6-6E25AF9B7736}" type="presParOf" srcId="{596EE2EE-30F2-4FDD-8026-1D74EFABE3C7}" destId="{4007BB11-FB61-49A6-9523-6710463C915F}" srcOrd="9" destOrd="0" presId="urn:microsoft.com/office/officeart/2005/8/layout/default"/>
    <dgm:cxn modelId="{F409A8C1-B549-4834-BC7B-2ADFBAF94E8A}" type="presParOf" srcId="{596EE2EE-30F2-4FDD-8026-1D74EFABE3C7}" destId="{864F77F7-09F6-4D69-9BE2-484E7341F249}" srcOrd="10" destOrd="0" presId="urn:microsoft.com/office/officeart/2005/8/layout/default"/>
    <dgm:cxn modelId="{7B4C0DEA-DDE7-448A-908B-D0D1F971BE0D}" type="presParOf" srcId="{596EE2EE-30F2-4FDD-8026-1D74EFABE3C7}" destId="{A7FBFA3D-3654-438B-B824-75E74B66C9B4}" srcOrd="11" destOrd="0" presId="urn:microsoft.com/office/officeart/2005/8/layout/default"/>
    <dgm:cxn modelId="{067A3648-9969-498B-856D-D8BB2F44E2DA}" type="presParOf" srcId="{596EE2EE-30F2-4FDD-8026-1D74EFABE3C7}" destId="{8FB1F655-C0B1-44BA-BA19-BFFC2C247284}" srcOrd="12" destOrd="0" presId="urn:microsoft.com/office/officeart/2005/8/layout/default"/>
    <dgm:cxn modelId="{7B5B6C8F-59EC-49E2-B8EC-99110C19F592}" type="presParOf" srcId="{596EE2EE-30F2-4FDD-8026-1D74EFABE3C7}" destId="{506D789E-D45D-4397-8E4D-EBE3D09B111E}" srcOrd="13" destOrd="0" presId="urn:microsoft.com/office/officeart/2005/8/layout/default"/>
    <dgm:cxn modelId="{3B208424-B623-4DBD-8E0B-0692FF8F510E}" type="presParOf" srcId="{596EE2EE-30F2-4FDD-8026-1D74EFABE3C7}" destId="{A68BC28A-226B-4046-AA2F-0A07AA20E8FD}" srcOrd="14" destOrd="0" presId="urn:microsoft.com/office/officeart/2005/8/layout/default"/>
    <dgm:cxn modelId="{6F8CC0DA-0A3D-4D62-ABF1-6C5D5F38893B}" type="presParOf" srcId="{596EE2EE-30F2-4FDD-8026-1D74EFABE3C7}" destId="{714C4CB7-3F01-44A4-B950-26B7A3A7647B}" srcOrd="15" destOrd="0" presId="urn:microsoft.com/office/officeart/2005/8/layout/default"/>
    <dgm:cxn modelId="{2ABED910-99DE-42D1-ADA2-6FD88CC170A6}" type="presParOf" srcId="{596EE2EE-30F2-4FDD-8026-1D74EFABE3C7}" destId="{793AD6FB-3EA7-41F3-A782-457DC1073AC0}" srcOrd="16" destOrd="0" presId="urn:microsoft.com/office/officeart/2005/8/layout/default"/>
    <dgm:cxn modelId="{D8C96C15-5776-44F7-994F-5177E3A7BC98}" type="presParOf" srcId="{596EE2EE-30F2-4FDD-8026-1D74EFABE3C7}" destId="{5BE2D197-B454-46BD-841E-F4F4A4CF75CF}" srcOrd="17" destOrd="0" presId="urn:microsoft.com/office/officeart/2005/8/layout/default"/>
    <dgm:cxn modelId="{4B311D00-6800-43AC-B1C3-FC771C2D49DC}" type="presParOf" srcId="{596EE2EE-30F2-4FDD-8026-1D74EFABE3C7}" destId="{F44A23B0-6636-462A-9569-6314E167B083}" srcOrd="1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8333DE9-43AE-4F3E-B946-BCF4F45B5303}" type="doc">
      <dgm:prSet loTypeId="urn:microsoft.com/office/officeart/2018/5/layout/IconCircleLabelList" loCatId="icon" qsTypeId="urn:microsoft.com/office/officeart/2005/8/quickstyle/simple1" qsCatId="simple" csTypeId="urn:microsoft.com/office/officeart/2005/8/colors/accent1_2" csCatId="accent1" phldr="1"/>
      <dgm:spPr/>
      <dgm:t>
        <a:bodyPr/>
        <a:lstStyle/>
        <a:p>
          <a:endParaRPr lang="en-US"/>
        </a:p>
      </dgm:t>
    </dgm:pt>
    <dgm:pt modelId="{2D143167-64C3-44BD-87DE-DA536C48A80C}">
      <dgm:prSet/>
      <dgm:spPr/>
      <dgm:t>
        <a:bodyPr/>
        <a:lstStyle/>
        <a:p>
          <a:pPr>
            <a:lnSpc>
              <a:spcPct val="100000"/>
            </a:lnSpc>
            <a:defRPr cap="all"/>
          </a:pPr>
          <a:r>
            <a:rPr lang="en-US" b="1" baseline="0"/>
            <a:t>Accounting</a:t>
          </a:r>
          <a:endParaRPr lang="en-US"/>
        </a:p>
      </dgm:t>
    </dgm:pt>
    <dgm:pt modelId="{DF6FB2BF-ADB9-4DBB-A929-8757AB6D9CCB}" type="parTrans" cxnId="{86AA522A-6B52-46B6-894F-26FA61B1B0BD}">
      <dgm:prSet/>
      <dgm:spPr/>
      <dgm:t>
        <a:bodyPr/>
        <a:lstStyle/>
        <a:p>
          <a:endParaRPr lang="en-US"/>
        </a:p>
      </dgm:t>
    </dgm:pt>
    <dgm:pt modelId="{826801A3-69FA-455D-A304-6D3CE38645E4}" type="sibTrans" cxnId="{86AA522A-6B52-46B6-894F-26FA61B1B0BD}">
      <dgm:prSet/>
      <dgm:spPr/>
      <dgm:t>
        <a:bodyPr/>
        <a:lstStyle/>
        <a:p>
          <a:endParaRPr lang="en-US"/>
        </a:p>
      </dgm:t>
    </dgm:pt>
    <dgm:pt modelId="{D7223D40-B3FF-4879-A794-888381011BFE}">
      <dgm:prSet/>
      <dgm:spPr/>
      <dgm:t>
        <a:bodyPr/>
        <a:lstStyle/>
        <a:p>
          <a:pPr>
            <a:lnSpc>
              <a:spcPct val="100000"/>
            </a:lnSpc>
            <a:defRPr cap="all"/>
          </a:pPr>
          <a:r>
            <a:rPr lang="en-US" b="1" baseline="0"/>
            <a:t>Collection</a:t>
          </a:r>
          <a:endParaRPr lang="en-US"/>
        </a:p>
      </dgm:t>
    </dgm:pt>
    <dgm:pt modelId="{5E31BB49-4A5B-4ADA-A3C4-7416C6BAFF2E}" type="parTrans" cxnId="{2E0C6E45-2272-4FFE-B825-E72810BE3774}">
      <dgm:prSet/>
      <dgm:spPr/>
      <dgm:t>
        <a:bodyPr/>
        <a:lstStyle/>
        <a:p>
          <a:endParaRPr lang="en-US"/>
        </a:p>
      </dgm:t>
    </dgm:pt>
    <dgm:pt modelId="{7187FD12-B2D6-4FB3-B45D-0C296CA7EFAA}" type="sibTrans" cxnId="{2E0C6E45-2272-4FFE-B825-E72810BE3774}">
      <dgm:prSet/>
      <dgm:spPr/>
      <dgm:t>
        <a:bodyPr/>
        <a:lstStyle/>
        <a:p>
          <a:endParaRPr lang="en-US"/>
        </a:p>
      </dgm:t>
    </dgm:pt>
    <dgm:pt modelId="{25DF3CF2-0365-4F55-8909-22B22C2940D7}">
      <dgm:prSet/>
      <dgm:spPr/>
      <dgm:t>
        <a:bodyPr/>
        <a:lstStyle/>
        <a:p>
          <a:pPr>
            <a:lnSpc>
              <a:spcPct val="100000"/>
            </a:lnSpc>
            <a:defRPr cap="all"/>
          </a:pPr>
          <a:r>
            <a:rPr lang="en-US" b="1" baseline="0"/>
            <a:t>Treasury</a:t>
          </a:r>
          <a:endParaRPr lang="en-US"/>
        </a:p>
      </dgm:t>
    </dgm:pt>
    <dgm:pt modelId="{F84A89BD-E301-4A87-BB52-FE6E5ADC84E7}" type="parTrans" cxnId="{2903FAB8-622A-4CBD-9BDE-C53E249553C4}">
      <dgm:prSet/>
      <dgm:spPr/>
      <dgm:t>
        <a:bodyPr/>
        <a:lstStyle/>
        <a:p>
          <a:endParaRPr lang="en-US"/>
        </a:p>
      </dgm:t>
    </dgm:pt>
    <dgm:pt modelId="{3729A3D1-ECB7-4374-BF5A-1CC27083E22E}" type="sibTrans" cxnId="{2903FAB8-622A-4CBD-9BDE-C53E249553C4}">
      <dgm:prSet/>
      <dgm:spPr/>
      <dgm:t>
        <a:bodyPr/>
        <a:lstStyle/>
        <a:p>
          <a:endParaRPr lang="en-US"/>
        </a:p>
      </dgm:t>
    </dgm:pt>
    <dgm:pt modelId="{B2BAE858-55E7-4104-8A27-4B73B2255183}">
      <dgm:prSet/>
      <dgm:spPr/>
      <dgm:t>
        <a:bodyPr/>
        <a:lstStyle/>
        <a:p>
          <a:pPr>
            <a:lnSpc>
              <a:spcPct val="100000"/>
            </a:lnSpc>
            <a:defRPr cap="all"/>
          </a:pPr>
          <a:r>
            <a:rPr lang="en-US" b="1" baseline="0"/>
            <a:t>Assessing</a:t>
          </a:r>
          <a:endParaRPr lang="en-US"/>
        </a:p>
      </dgm:t>
    </dgm:pt>
    <dgm:pt modelId="{83D31A74-04E8-4569-93DE-E3BFACB30AA7}" type="parTrans" cxnId="{CA201688-160E-401D-98A7-14432E355BB3}">
      <dgm:prSet/>
      <dgm:spPr/>
      <dgm:t>
        <a:bodyPr/>
        <a:lstStyle/>
        <a:p>
          <a:endParaRPr lang="en-US"/>
        </a:p>
      </dgm:t>
    </dgm:pt>
    <dgm:pt modelId="{10C1B906-1A68-45AA-88F1-5A5B85148A2A}" type="sibTrans" cxnId="{CA201688-160E-401D-98A7-14432E355BB3}">
      <dgm:prSet/>
      <dgm:spPr/>
      <dgm:t>
        <a:bodyPr/>
        <a:lstStyle/>
        <a:p>
          <a:endParaRPr lang="en-US"/>
        </a:p>
      </dgm:t>
    </dgm:pt>
    <dgm:pt modelId="{915BE5DB-46E8-4A25-B480-C312B7C533A4}">
      <dgm:prSet/>
      <dgm:spPr/>
      <dgm:t>
        <a:bodyPr/>
        <a:lstStyle/>
        <a:p>
          <a:pPr>
            <a:lnSpc>
              <a:spcPct val="100000"/>
            </a:lnSpc>
            <a:defRPr cap="all"/>
          </a:pPr>
          <a:r>
            <a:rPr lang="en-US" b="1" baseline="0"/>
            <a:t>School Finance</a:t>
          </a:r>
          <a:endParaRPr lang="en-US"/>
        </a:p>
      </dgm:t>
    </dgm:pt>
    <dgm:pt modelId="{1BCF4C63-1A34-401C-8298-7E320977304D}" type="parTrans" cxnId="{A38C7720-AB61-4368-94AE-89433DAC0655}">
      <dgm:prSet/>
      <dgm:spPr/>
      <dgm:t>
        <a:bodyPr/>
        <a:lstStyle/>
        <a:p>
          <a:endParaRPr lang="en-US"/>
        </a:p>
      </dgm:t>
    </dgm:pt>
    <dgm:pt modelId="{541E1754-5331-489C-93C0-BD8A121C8865}" type="sibTrans" cxnId="{A38C7720-AB61-4368-94AE-89433DAC0655}">
      <dgm:prSet/>
      <dgm:spPr/>
      <dgm:t>
        <a:bodyPr/>
        <a:lstStyle/>
        <a:p>
          <a:endParaRPr lang="en-US"/>
        </a:p>
      </dgm:t>
    </dgm:pt>
    <dgm:pt modelId="{3F023E1B-5C7B-45A0-863E-CC88A9E53903}">
      <dgm:prSet/>
      <dgm:spPr/>
      <dgm:t>
        <a:bodyPr/>
        <a:lstStyle/>
        <a:p>
          <a:pPr>
            <a:lnSpc>
              <a:spcPct val="100000"/>
            </a:lnSpc>
            <a:defRPr cap="all"/>
          </a:pPr>
          <a:r>
            <a:rPr lang="en-US" b="1" baseline="0"/>
            <a:t>Town Finance</a:t>
          </a:r>
          <a:endParaRPr lang="en-US"/>
        </a:p>
      </dgm:t>
    </dgm:pt>
    <dgm:pt modelId="{5805CBA3-53DF-458D-855C-391BEE3EACD3}" type="parTrans" cxnId="{D7AE8D71-3A20-4D22-84BD-BE61B9BE897B}">
      <dgm:prSet/>
      <dgm:spPr/>
      <dgm:t>
        <a:bodyPr/>
        <a:lstStyle/>
        <a:p>
          <a:endParaRPr lang="en-US"/>
        </a:p>
      </dgm:t>
    </dgm:pt>
    <dgm:pt modelId="{4FBB4DED-3DE8-4629-A5AF-D1767CCF6CB8}" type="sibTrans" cxnId="{D7AE8D71-3A20-4D22-84BD-BE61B9BE897B}">
      <dgm:prSet/>
      <dgm:spPr/>
      <dgm:t>
        <a:bodyPr/>
        <a:lstStyle/>
        <a:p>
          <a:endParaRPr lang="en-US"/>
        </a:p>
      </dgm:t>
    </dgm:pt>
    <dgm:pt modelId="{577FE7C6-DCFC-4575-B332-0A0C107EC84E}" type="pres">
      <dgm:prSet presAssocID="{08333DE9-43AE-4F3E-B946-BCF4F45B5303}" presName="root" presStyleCnt="0">
        <dgm:presLayoutVars>
          <dgm:dir/>
          <dgm:resizeHandles val="exact"/>
        </dgm:presLayoutVars>
      </dgm:prSet>
      <dgm:spPr/>
    </dgm:pt>
    <dgm:pt modelId="{16791158-3C30-46CA-880C-91B41534F9C0}" type="pres">
      <dgm:prSet presAssocID="{2D143167-64C3-44BD-87DE-DA536C48A80C}" presName="compNode" presStyleCnt="0"/>
      <dgm:spPr/>
    </dgm:pt>
    <dgm:pt modelId="{3FBEC2CC-08D5-45B7-9767-AD7EDA7129BB}" type="pres">
      <dgm:prSet presAssocID="{2D143167-64C3-44BD-87DE-DA536C48A80C}" presName="iconBgRect" presStyleLbl="bgShp" presStyleIdx="0" presStyleCnt="6"/>
      <dgm:spPr/>
    </dgm:pt>
    <dgm:pt modelId="{433B7354-DB9D-4668-B0B9-93AA3EA0A26D}" type="pres">
      <dgm:prSet presAssocID="{2D143167-64C3-44BD-87DE-DA536C48A80C}"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Money"/>
        </a:ext>
      </dgm:extLst>
    </dgm:pt>
    <dgm:pt modelId="{F65AC768-2F9F-407A-8E63-6D6AC9A49A0C}" type="pres">
      <dgm:prSet presAssocID="{2D143167-64C3-44BD-87DE-DA536C48A80C}" presName="spaceRect" presStyleCnt="0"/>
      <dgm:spPr/>
    </dgm:pt>
    <dgm:pt modelId="{E8FEAAF9-1AB1-41B3-8555-1586AE1361C0}" type="pres">
      <dgm:prSet presAssocID="{2D143167-64C3-44BD-87DE-DA536C48A80C}" presName="textRect" presStyleLbl="revTx" presStyleIdx="0" presStyleCnt="6">
        <dgm:presLayoutVars>
          <dgm:chMax val="1"/>
          <dgm:chPref val="1"/>
        </dgm:presLayoutVars>
      </dgm:prSet>
      <dgm:spPr/>
    </dgm:pt>
    <dgm:pt modelId="{4C58C98B-4B62-4D4D-B3B8-DA944E5033A8}" type="pres">
      <dgm:prSet presAssocID="{826801A3-69FA-455D-A304-6D3CE38645E4}" presName="sibTrans" presStyleCnt="0"/>
      <dgm:spPr/>
    </dgm:pt>
    <dgm:pt modelId="{57802C60-BC01-4843-931F-381EB3F17544}" type="pres">
      <dgm:prSet presAssocID="{D7223D40-B3FF-4879-A794-888381011BFE}" presName="compNode" presStyleCnt="0"/>
      <dgm:spPr/>
    </dgm:pt>
    <dgm:pt modelId="{A327E735-B4AC-4AC7-A85E-B5C9C952422C}" type="pres">
      <dgm:prSet presAssocID="{D7223D40-B3FF-4879-A794-888381011BFE}" presName="iconBgRect" presStyleLbl="bgShp" presStyleIdx="1" presStyleCnt="6"/>
      <dgm:spPr/>
    </dgm:pt>
    <dgm:pt modelId="{C51F4F84-9494-4D99-B0E6-AC4C7FB6051E}" type="pres">
      <dgm:prSet presAssocID="{D7223D40-B3FF-4879-A794-888381011BFE}"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Group of People"/>
        </a:ext>
      </dgm:extLst>
    </dgm:pt>
    <dgm:pt modelId="{F482A1D4-98EE-413B-9E38-4FF1CD0D4618}" type="pres">
      <dgm:prSet presAssocID="{D7223D40-B3FF-4879-A794-888381011BFE}" presName="spaceRect" presStyleCnt="0"/>
      <dgm:spPr/>
    </dgm:pt>
    <dgm:pt modelId="{C49ECE22-8E2E-4F78-8F0C-94AA17B53EEB}" type="pres">
      <dgm:prSet presAssocID="{D7223D40-B3FF-4879-A794-888381011BFE}" presName="textRect" presStyleLbl="revTx" presStyleIdx="1" presStyleCnt="6">
        <dgm:presLayoutVars>
          <dgm:chMax val="1"/>
          <dgm:chPref val="1"/>
        </dgm:presLayoutVars>
      </dgm:prSet>
      <dgm:spPr/>
    </dgm:pt>
    <dgm:pt modelId="{F1658FD6-015B-48D5-A343-3D2F00B445B9}" type="pres">
      <dgm:prSet presAssocID="{7187FD12-B2D6-4FB3-B45D-0C296CA7EFAA}" presName="sibTrans" presStyleCnt="0"/>
      <dgm:spPr/>
    </dgm:pt>
    <dgm:pt modelId="{3C8FCC29-4BE4-4B38-9DBE-C8FE657D5C46}" type="pres">
      <dgm:prSet presAssocID="{25DF3CF2-0365-4F55-8909-22B22C2940D7}" presName="compNode" presStyleCnt="0"/>
      <dgm:spPr/>
    </dgm:pt>
    <dgm:pt modelId="{70BB7B3D-6057-44D4-AB49-67B456A258C5}" type="pres">
      <dgm:prSet presAssocID="{25DF3CF2-0365-4F55-8909-22B22C2940D7}" presName="iconBgRect" presStyleLbl="bgShp" presStyleIdx="2" presStyleCnt="6"/>
      <dgm:spPr/>
    </dgm:pt>
    <dgm:pt modelId="{C06900F6-524D-4FB2-91A8-4E06E4D2BE8E}" type="pres">
      <dgm:prSet presAssocID="{25DF3CF2-0365-4F55-8909-22B22C2940D7}"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Gold bars"/>
        </a:ext>
      </dgm:extLst>
    </dgm:pt>
    <dgm:pt modelId="{5B9E2414-7F38-4340-A736-76D702E4BF54}" type="pres">
      <dgm:prSet presAssocID="{25DF3CF2-0365-4F55-8909-22B22C2940D7}" presName="spaceRect" presStyleCnt="0"/>
      <dgm:spPr/>
    </dgm:pt>
    <dgm:pt modelId="{B4FFF576-36F1-44C1-9C7F-38D970C75C1D}" type="pres">
      <dgm:prSet presAssocID="{25DF3CF2-0365-4F55-8909-22B22C2940D7}" presName="textRect" presStyleLbl="revTx" presStyleIdx="2" presStyleCnt="6">
        <dgm:presLayoutVars>
          <dgm:chMax val="1"/>
          <dgm:chPref val="1"/>
        </dgm:presLayoutVars>
      </dgm:prSet>
      <dgm:spPr/>
    </dgm:pt>
    <dgm:pt modelId="{4FAB9F97-4871-48FB-9740-D5AE56833DFB}" type="pres">
      <dgm:prSet presAssocID="{3729A3D1-ECB7-4374-BF5A-1CC27083E22E}" presName="sibTrans" presStyleCnt="0"/>
      <dgm:spPr/>
    </dgm:pt>
    <dgm:pt modelId="{059C9A3F-E658-48BE-81EF-BE014E3ED0FC}" type="pres">
      <dgm:prSet presAssocID="{B2BAE858-55E7-4104-8A27-4B73B2255183}" presName="compNode" presStyleCnt="0"/>
      <dgm:spPr/>
    </dgm:pt>
    <dgm:pt modelId="{16A847F4-178D-44C2-A1F0-3CCD86DA27C5}" type="pres">
      <dgm:prSet presAssocID="{B2BAE858-55E7-4104-8A27-4B73B2255183}" presName="iconBgRect" presStyleLbl="bgShp" presStyleIdx="3" presStyleCnt="6"/>
      <dgm:spPr/>
    </dgm:pt>
    <dgm:pt modelId="{0FDDB0BB-1BB7-4C5A-AA2C-EFB8AA3A0135}" type="pres">
      <dgm:prSet presAssocID="{B2BAE858-55E7-4104-8A27-4B73B2255183}"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Checkmark"/>
        </a:ext>
      </dgm:extLst>
    </dgm:pt>
    <dgm:pt modelId="{0D93DB36-B4E7-4F06-99F5-0E8A3D29B073}" type="pres">
      <dgm:prSet presAssocID="{B2BAE858-55E7-4104-8A27-4B73B2255183}" presName="spaceRect" presStyleCnt="0"/>
      <dgm:spPr/>
    </dgm:pt>
    <dgm:pt modelId="{8722370D-D9C7-4E79-A78B-7853300E753E}" type="pres">
      <dgm:prSet presAssocID="{B2BAE858-55E7-4104-8A27-4B73B2255183}" presName="textRect" presStyleLbl="revTx" presStyleIdx="3" presStyleCnt="6">
        <dgm:presLayoutVars>
          <dgm:chMax val="1"/>
          <dgm:chPref val="1"/>
        </dgm:presLayoutVars>
      </dgm:prSet>
      <dgm:spPr/>
    </dgm:pt>
    <dgm:pt modelId="{9A3D7274-0DF8-4A4A-9471-7899561C3899}" type="pres">
      <dgm:prSet presAssocID="{10C1B906-1A68-45AA-88F1-5A5B85148A2A}" presName="sibTrans" presStyleCnt="0"/>
      <dgm:spPr/>
    </dgm:pt>
    <dgm:pt modelId="{59B3D140-EA2B-41D1-9725-02F2E375C892}" type="pres">
      <dgm:prSet presAssocID="{915BE5DB-46E8-4A25-B480-C312B7C533A4}" presName="compNode" presStyleCnt="0"/>
      <dgm:spPr/>
    </dgm:pt>
    <dgm:pt modelId="{CB14E5A1-DDD9-493F-A1EF-2A6BFE9E4E58}" type="pres">
      <dgm:prSet presAssocID="{915BE5DB-46E8-4A25-B480-C312B7C533A4}" presName="iconBgRect" presStyleLbl="bgShp" presStyleIdx="4" presStyleCnt="6"/>
      <dgm:spPr/>
    </dgm:pt>
    <dgm:pt modelId="{CD327CB0-CE45-47E5-B191-9286E2BF603C}" type="pres">
      <dgm:prSet presAssocID="{915BE5DB-46E8-4A25-B480-C312B7C533A4}"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Piggy Bank"/>
        </a:ext>
      </dgm:extLst>
    </dgm:pt>
    <dgm:pt modelId="{9FCA57F5-66A1-403D-A69C-2502FF0D3956}" type="pres">
      <dgm:prSet presAssocID="{915BE5DB-46E8-4A25-B480-C312B7C533A4}" presName="spaceRect" presStyleCnt="0"/>
      <dgm:spPr/>
    </dgm:pt>
    <dgm:pt modelId="{9B3A1B13-E7E5-4C9A-B656-FCAF776E3D19}" type="pres">
      <dgm:prSet presAssocID="{915BE5DB-46E8-4A25-B480-C312B7C533A4}" presName="textRect" presStyleLbl="revTx" presStyleIdx="4" presStyleCnt="6">
        <dgm:presLayoutVars>
          <dgm:chMax val="1"/>
          <dgm:chPref val="1"/>
        </dgm:presLayoutVars>
      </dgm:prSet>
      <dgm:spPr/>
    </dgm:pt>
    <dgm:pt modelId="{550DE0C3-334B-4EA2-8671-3C71EA86EF72}" type="pres">
      <dgm:prSet presAssocID="{541E1754-5331-489C-93C0-BD8A121C8865}" presName="sibTrans" presStyleCnt="0"/>
      <dgm:spPr/>
    </dgm:pt>
    <dgm:pt modelId="{C787F5B6-E391-41F3-B641-9CC707A93585}" type="pres">
      <dgm:prSet presAssocID="{3F023E1B-5C7B-45A0-863E-CC88A9E53903}" presName="compNode" presStyleCnt="0"/>
      <dgm:spPr/>
    </dgm:pt>
    <dgm:pt modelId="{35193D5A-5231-4BC8-8C24-030A183385CF}" type="pres">
      <dgm:prSet presAssocID="{3F023E1B-5C7B-45A0-863E-CC88A9E53903}" presName="iconBgRect" presStyleLbl="bgShp" presStyleIdx="5" presStyleCnt="6"/>
      <dgm:spPr/>
    </dgm:pt>
    <dgm:pt modelId="{803BB9BA-76A3-4599-869E-C4F3C12A1ACF}" type="pres">
      <dgm:prSet presAssocID="{3F023E1B-5C7B-45A0-863E-CC88A9E53903}"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Coins"/>
        </a:ext>
      </dgm:extLst>
    </dgm:pt>
    <dgm:pt modelId="{94260D7A-9873-460D-BAA3-DEBD98C07305}" type="pres">
      <dgm:prSet presAssocID="{3F023E1B-5C7B-45A0-863E-CC88A9E53903}" presName="spaceRect" presStyleCnt="0"/>
      <dgm:spPr/>
    </dgm:pt>
    <dgm:pt modelId="{C7E88A53-4D6D-4014-AB03-3AB048758DA9}" type="pres">
      <dgm:prSet presAssocID="{3F023E1B-5C7B-45A0-863E-CC88A9E53903}" presName="textRect" presStyleLbl="revTx" presStyleIdx="5" presStyleCnt="6">
        <dgm:presLayoutVars>
          <dgm:chMax val="1"/>
          <dgm:chPref val="1"/>
        </dgm:presLayoutVars>
      </dgm:prSet>
      <dgm:spPr/>
    </dgm:pt>
  </dgm:ptLst>
  <dgm:cxnLst>
    <dgm:cxn modelId="{FEA00613-226E-4AD6-950E-4531A12AE578}" type="presOf" srcId="{08333DE9-43AE-4F3E-B946-BCF4F45B5303}" destId="{577FE7C6-DCFC-4575-B332-0A0C107EC84E}" srcOrd="0" destOrd="0" presId="urn:microsoft.com/office/officeart/2018/5/layout/IconCircleLabelList"/>
    <dgm:cxn modelId="{A38C7720-AB61-4368-94AE-89433DAC0655}" srcId="{08333DE9-43AE-4F3E-B946-BCF4F45B5303}" destId="{915BE5DB-46E8-4A25-B480-C312B7C533A4}" srcOrd="4" destOrd="0" parTransId="{1BCF4C63-1A34-401C-8298-7E320977304D}" sibTransId="{541E1754-5331-489C-93C0-BD8A121C8865}"/>
    <dgm:cxn modelId="{86AA522A-6B52-46B6-894F-26FA61B1B0BD}" srcId="{08333DE9-43AE-4F3E-B946-BCF4F45B5303}" destId="{2D143167-64C3-44BD-87DE-DA536C48A80C}" srcOrd="0" destOrd="0" parTransId="{DF6FB2BF-ADB9-4DBB-A929-8757AB6D9CCB}" sibTransId="{826801A3-69FA-455D-A304-6D3CE38645E4}"/>
    <dgm:cxn modelId="{2E0C6E45-2272-4FFE-B825-E72810BE3774}" srcId="{08333DE9-43AE-4F3E-B946-BCF4F45B5303}" destId="{D7223D40-B3FF-4879-A794-888381011BFE}" srcOrd="1" destOrd="0" parTransId="{5E31BB49-4A5B-4ADA-A3C4-7416C6BAFF2E}" sibTransId="{7187FD12-B2D6-4FB3-B45D-0C296CA7EFAA}"/>
    <dgm:cxn modelId="{D86F2C4A-2CCC-45A7-885B-64D6B27E3287}" type="presOf" srcId="{2D143167-64C3-44BD-87DE-DA536C48A80C}" destId="{E8FEAAF9-1AB1-41B3-8555-1586AE1361C0}" srcOrd="0" destOrd="0" presId="urn:microsoft.com/office/officeart/2018/5/layout/IconCircleLabelList"/>
    <dgm:cxn modelId="{F7AA116F-E809-42C2-849F-324756CD1F29}" type="presOf" srcId="{D7223D40-B3FF-4879-A794-888381011BFE}" destId="{C49ECE22-8E2E-4F78-8F0C-94AA17B53EEB}" srcOrd="0" destOrd="0" presId="urn:microsoft.com/office/officeart/2018/5/layout/IconCircleLabelList"/>
    <dgm:cxn modelId="{D7AE8D71-3A20-4D22-84BD-BE61B9BE897B}" srcId="{08333DE9-43AE-4F3E-B946-BCF4F45B5303}" destId="{3F023E1B-5C7B-45A0-863E-CC88A9E53903}" srcOrd="5" destOrd="0" parTransId="{5805CBA3-53DF-458D-855C-391BEE3EACD3}" sibTransId="{4FBB4DED-3DE8-4629-A5AF-D1767CCF6CB8}"/>
    <dgm:cxn modelId="{CA201688-160E-401D-98A7-14432E355BB3}" srcId="{08333DE9-43AE-4F3E-B946-BCF4F45B5303}" destId="{B2BAE858-55E7-4104-8A27-4B73B2255183}" srcOrd="3" destOrd="0" parTransId="{83D31A74-04E8-4569-93DE-E3BFACB30AA7}" sibTransId="{10C1B906-1A68-45AA-88F1-5A5B85148A2A}"/>
    <dgm:cxn modelId="{99CAFC8F-DF53-4785-85D3-74983859D72B}" type="presOf" srcId="{25DF3CF2-0365-4F55-8909-22B22C2940D7}" destId="{B4FFF576-36F1-44C1-9C7F-38D970C75C1D}" srcOrd="0" destOrd="0" presId="urn:microsoft.com/office/officeart/2018/5/layout/IconCircleLabelList"/>
    <dgm:cxn modelId="{C6ACBFA3-3808-4AB4-AEE5-E0D9ADAA049E}" type="presOf" srcId="{B2BAE858-55E7-4104-8A27-4B73B2255183}" destId="{8722370D-D9C7-4E79-A78B-7853300E753E}" srcOrd="0" destOrd="0" presId="urn:microsoft.com/office/officeart/2018/5/layout/IconCircleLabelList"/>
    <dgm:cxn modelId="{2903FAB8-622A-4CBD-9BDE-C53E249553C4}" srcId="{08333DE9-43AE-4F3E-B946-BCF4F45B5303}" destId="{25DF3CF2-0365-4F55-8909-22B22C2940D7}" srcOrd="2" destOrd="0" parTransId="{F84A89BD-E301-4A87-BB52-FE6E5ADC84E7}" sibTransId="{3729A3D1-ECB7-4374-BF5A-1CC27083E22E}"/>
    <dgm:cxn modelId="{A4195FBE-68A2-4093-870D-AA901B2CB07D}" type="presOf" srcId="{3F023E1B-5C7B-45A0-863E-CC88A9E53903}" destId="{C7E88A53-4D6D-4014-AB03-3AB048758DA9}" srcOrd="0" destOrd="0" presId="urn:microsoft.com/office/officeart/2018/5/layout/IconCircleLabelList"/>
    <dgm:cxn modelId="{DC6C5AE9-3C09-46C0-9216-62CD802AF7A8}" type="presOf" srcId="{915BE5DB-46E8-4A25-B480-C312B7C533A4}" destId="{9B3A1B13-E7E5-4C9A-B656-FCAF776E3D19}" srcOrd="0" destOrd="0" presId="urn:microsoft.com/office/officeart/2018/5/layout/IconCircleLabelList"/>
    <dgm:cxn modelId="{8CBAA1FA-853D-4412-9D68-199B692D75E6}" type="presParOf" srcId="{577FE7C6-DCFC-4575-B332-0A0C107EC84E}" destId="{16791158-3C30-46CA-880C-91B41534F9C0}" srcOrd="0" destOrd="0" presId="urn:microsoft.com/office/officeart/2018/5/layout/IconCircleLabelList"/>
    <dgm:cxn modelId="{9FDF9379-DEEA-4E22-A749-37987CAE9490}" type="presParOf" srcId="{16791158-3C30-46CA-880C-91B41534F9C0}" destId="{3FBEC2CC-08D5-45B7-9767-AD7EDA7129BB}" srcOrd="0" destOrd="0" presId="urn:microsoft.com/office/officeart/2018/5/layout/IconCircleLabelList"/>
    <dgm:cxn modelId="{5BF3223B-5301-4293-9E11-B96599AC0D39}" type="presParOf" srcId="{16791158-3C30-46CA-880C-91B41534F9C0}" destId="{433B7354-DB9D-4668-B0B9-93AA3EA0A26D}" srcOrd="1" destOrd="0" presId="urn:microsoft.com/office/officeart/2018/5/layout/IconCircleLabelList"/>
    <dgm:cxn modelId="{F699D833-5A2E-4DA4-8ABB-4D0D1729749B}" type="presParOf" srcId="{16791158-3C30-46CA-880C-91B41534F9C0}" destId="{F65AC768-2F9F-407A-8E63-6D6AC9A49A0C}" srcOrd="2" destOrd="0" presId="urn:microsoft.com/office/officeart/2018/5/layout/IconCircleLabelList"/>
    <dgm:cxn modelId="{69716745-B78A-44F1-AA37-994331BF1A1F}" type="presParOf" srcId="{16791158-3C30-46CA-880C-91B41534F9C0}" destId="{E8FEAAF9-1AB1-41B3-8555-1586AE1361C0}" srcOrd="3" destOrd="0" presId="urn:microsoft.com/office/officeart/2018/5/layout/IconCircleLabelList"/>
    <dgm:cxn modelId="{46675FF8-FEDA-4F14-9B09-59325DE0115D}" type="presParOf" srcId="{577FE7C6-DCFC-4575-B332-0A0C107EC84E}" destId="{4C58C98B-4B62-4D4D-B3B8-DA944E5033A8}" srcOrd="1" destOrd="0" presId="urn:microsoft.com/office/officeart/2018/5/layout/IconCircleLabelList"/>
    <dgm:cxn modelId="{8FC298D6-747C-473A-914E-C06CEFF36CDF}" type="presParOf" srcId="{577FE7C6-DCFC-4575-B332-0A0C107EC84E}" destId="{57802C60-BC01-4843-931F-381EB3F17544}" srcOrd="2" destOrd="0" presId="urn:microsoft.com/office/officeart/2018/5/layout/IconCircleLabelList"/>
    <dgm:cxn modelId="{9185105B-E007-45D3-9440-46B2E8ECDD42}" type="presParOf" srcId="{57802C60-BC01-4843-931F-381EB3F17544}" destId="{A327E735-B4AC-4AC7-A85E-B5C9C952422C}" srcOrd="0" destOrd="0" presId="urn:microsoft.com/office/officeart/2018/5/layout/IconCircleLabelList"/>
    <dgm:cxn modelId="{71E52557-2603-4A12-B11C-AC23032C928E}" type="presParOf" srcId="{57802C60-BC01-4843-931F-381EB3F17544}" destId="{C51F4F84-9494-4D99-B0E6-AC4C7FB6051E}" srcOrd="1" destOrd="0" presId="urn:microsoft.com/office/officeart/2018/5/layout/IconCircleLabelList"/>
    <dgm:cxn modelId="{24C6BDA7-28A4-4102-9BE8-7C5BDDE61794}" type="presParOf" srcId="{57802C60-BC01-4843-931F-381EB3F17544}" destId="{F482A1D4-98EE-413B-9E38-4FF1CD0D4618}" srcOrd="2" destOrd="0" presId="urn:microsoft.com/office/officeart/2018/5/layout/IconCircleLabelList"/>
    <dgm:cxn modelId="{71B4549B-7413-4F09-91E9-C14D40189373}" type="presParOf" srcId="{57802C60-BC01-4843-931F-381EB3F17544}" destId="{C49ECE22-8E2E-4F78-8F0C-94AA17B53EEB}" srcOrd="3" destOrd="0" presId="urn:microsoft.com/office/officeart/2018/5/layout/IconCircleLabelList"/>
    <dgm:cxn modelId="{A97A2A4A-20B5-483E-BAD5-9D5962854034}" type="presParOf" srcId="{577FE7C6-DCFC-4575-B332-0A0C107EC84E}" destId="{F1658FD6-015B-48D5-A343-3D2F00B445B9}" srcOrd="3" destOrd="0" presId="urn:microsoft.com/office/officeart/2018/5/layout/IconCircleLabelList"/>
    <dgm:cxn modelId="{2A4A3466-6901-447D-806A-14EC94404AAE}" type="presParOf" srcId="{577FE7C6-DCFC-4575-B332-0A0C107EC84E}" destId="{3C8FCC29-4BE4-4B38-9DBE-C8FE657D5C46}" srcOrd="4" destOrd="0" presId="urn:microsoft.com/office/officeart/2018/5/layout/IconCircleLabelList"/>
    <dgm:cxn modelId="{70FAA891-24F6-43E5-9B99-58E1C4F14AE7}" type="presParOf" srcId="{3C8FCC29-4BE4-4B38-9DBE-C8FE657D5C46}" destId="{70BB7B3D-6057-44D4-AB49-67B456A258C5}" srcOrd="0" destOrd="0" presId="urn:microsoft.com/office/officeart/2018/5/layout/IconCircleLabelList"/>
    <dgm:cxn modelId="{C0E3EAC1-74F1-4B70-94C5-103D87C29FE0}" type="presParOf" srcId="{3C8FCC29-4BE4-4B38-9DBE-C8FE657D5C46}" destId="{C06900F6-524D-4FB2-91A8-4E06E4D2BE8E}" srcOrd="1" destOrd="0" presId="urn:microsoft.com/office/officeart/2018/5/layout/IconCircleLabelList"/>
    <dgm:cxn modelId="{7D6D3014-210D-4205-9AA9-EF55B6964715}" type="presParOf" srcId="{3C8FCC29-4BE4-4B38-9DBE-C8FE657D5C46}" destId="{5B9E2414-7F38-4340-A736-76D702E4BF54}" srcOrd="2" destOrd="0" presId="urn:microsoft.com/office/officeart/2018/5/layout/IconCircleLabelList"/>
    <dgm:cxn modelId="{650355F4-43F1-4234-BF19-B90700A3F9FA}" type="presParOf" srcId="{3C8FCC29-4BE4-4B38-9DBE-C8FE657D5C46}" destId="{B4FFF576-36F1-44C1-9C7F-38D970C75C1D}" srcOrd="3" destOrd="0" presId="urn:microsoft.com/office/officeart/2018/5/layout/IconCircleLabelList"/>
    <dgm:cxn modelId="{3D99FD93-0E58-4AB4-AA75-E0D4B8FEDB58}" type="presParOf" srcId="{577FE7C6-DCFC-4575-B332-0A0C107EC84E}" destId="{4FAB9F97-4871-48FB-9740-D5AE56833DFB}" srcOrd="5" destOrd="0" presId="urn:microsoft.com/office/officeart/2018/5/layout/IconCircleLabelList"/>
    <dgm:cxn modelId="{D0F0A229-8239-46C5-A980-5D4EBAEBFCFF}" type="presParOf" srcId="{577FE7C6-DCFC-4575-B332-0A0C107EC84E}" destId="{059C9A3F-E658-48BE-81EF-BE014E3ED0FC}" srcOrd="6" destOrd="0" presId="urn:microsoft.com/office/officeart/2018/5/layout/IconCircleLabelList"/>
    <dgm:cxn modelId="{E044836C-0F25-454E-8E61-7627961277F3}" type="presParOf" srcId="{059C9A3F-E658-48BE-81EF-BE014E3ED0FC}" destId="{16A847F4-178D-44C2-A1F0-3CCD86DA27C5}" srcOrd="0" destOrd="0" presId="urn:microsoft.com/office/officeart/2018/5/layout/IconCircleLabelList"/>
    <dgm:cxn modelId="{00B6D95D-EA89-48C5-BD2F-76B0BFBF236E}" type="presParOf" srcId="{059C9A3F-E658-48BE-81EF-BE014E3ED0FC}" destId="{0FDDB0BB-1BB7-4C5A-AA2C-EFB8AA3A0135}" srcOrd="1" destOrd="0" presId="urn:microsoft.com/office/officeart/2018/5/layout/IconCircleLabelList"/>
    <dgm:cxn modelId="{64BC854F-6F23-4E2A-A424-2CD4C25DF50C}" type="presParOf" srcId="{059C9A3F-E658-48BE-81EF-BE014E3ED0FC}" destId="{0D93DB36-B4E7-4F06-99F5-0E8A3D29B073}" srcOrd="2" destOrd="0" presId="urn:microsoft.com/office/officeart/2018/5/layout/IconCircleLabelList"/>
    <dgm:cxn modelId="{424A9560-3461-48D8-9D26-39C9129438BC}" type="presParOf" srcId="{059C9A3F-E658-48BE-81EF-BE014E3ED0FC}" destId="{8722370D-D9C7-4E79-A78B-7853300E753E}" srcOrd="3" destOrd="0" presId="urn:microsoft.com/office/officeart/2018/5/layout/IconCircleLabelList"/>
    <dgm:cxn modelId="{28D0E093-AB7B-45DA-B9B8-D0D42C276619}" type="presParOf" srcId="{577FE7C6-DCFC-4575-B332-0A0C107EC84E}" destId="{9A3D7274-0DF8-4A4A-9471-7899561C3899}" srcOrd="7" destOrd="0" presId="urn:microsoft.com/office/officeart/2018/5/layout/IconCircleLabelList"/>
    <dgm:cxn modelId="{80B649CC-4CA4-4421-B2A0-6E8D83E20413}" type="presParOf" srcId="{577FE7C6-DCFC-4575-B332-0A0C107EC84E}" destId="{59B3D140-EA2B-41D1-9725-02F2E375C892}" srcOrd="8" destOrd="0" presId="urn:microsoft.com/office/officeart/2018/5/layout/IconCircleLabelList"/>
    <dgm:cxn modelId="{2A0D840D-FBF1-4D94-8FF9-282903BF3DD4}" type="presParOf" srcId="{59B3D140-EA2B-41D1-9725-02F2E375C892}" destId="{CB14E5A1-DDD9-493F-A1EF-2A6BFE9E4E58}" srcOrd="0" destOrd="0" presId="urn:microsoft.com/office/officeart/2018/5/layout/IconCircleLabelList"/>
    <dgm:cxn modelId="{CD3A7EF2-7CD1-4DF6-A50F-BE6A7C70CECB}" type="presParOf" srcId="{59B3D140-EA2B-41D1-9725-02F2E375C892}" destId="{CD327CB0-CE45-47E5-B191-9286E2BF603C}" srcOrd="1" destOrd="0" presId="urn:microsoft.com/office/officeart/2018/5/layout/IconCircleLabelList"/>
    <dgm:cxn modelId="{8C124742-626E-4D15-9770-F7303386F3A4}" type="presParOf" srcId="{59B3D140-EA2B-41D1-9725-02F2E375C892}" destId="{9FCA57F5-66A1-403D-A69C-2502FF0D3956}" srcOrd="2" destOrd="0" presId="urn:microsoft.com/office/officeart/2018/5/layout/IconCircleLabelList"/>
    <dgm:cxn modelId="{C69D91B2-54FA-446F-9105-9D38B5596C73}" type="presParOf" srcId="{59B3D140-EA2B-41D1-9725-02F2E375C892}" destId="{9B3A1B13-E7E5-4C9A-B656-FCAF776E3D19}" srcOrd="3" destOrd="0" presId="urn:microsoft.com/office/officeart/2018/5/layout/IconCircleLabelList"/>
    <dgm:cxn modelId="{FCF795E0-5C16-406E-8B49-9ACB9D7553FE}" type="presParOf" srcId="{577FE7C6-DCFC-4575-B332-0A0C107EC84E}" destId="{550DE0C3-334B-4EA2-8671-3C71EA86EF72}" srcOrd="9" destOrd="0" presId="urn:microsoft.com/office/officeart/2018/5/layout/IconCircleLabelList"/>
    <dgm:cxn modelId="{1381306A-4CA5-4B5D-A040-6B81352D7BE5}" type="presParOf" srcId="{577FE7C6-DCFC-4575-B332-0A0C107EC84E}" destId="{C787F5B6-E391-41F3-B641-9CC707A93585}" srcOrd="10" destOrd="0" presId="urn:microsoft.com/office/officeart/2018/5/layout/IconCircleLabelList"/>
    <dgm:cxn modelId="{6B225ADA-9431-4680-AF28-3B4717602D4F}" type="presParOf" srcId="{C787F5B6-E391-41F3-B641-9CC707A93585}" destId="{35193D5A-5231-4BC8-8C24-030A183385CF}" srcOrd="0" destOrd="0" presId="urn:microsoft.com/office/officeart/2018/5/layout/IconCircleLabelList"/>
    <dgm:cxn modelId="{B215CA56-E81B-44A2-965E-0DE1B12E1B35}" type="presParOf" srcId="{C787F5B6-E391-41F3-B641-9CC707A93585}" destId="{803BB9BA-76A3-4599-869E-C4F3C12A1ACF}" srcOrd="1" destOrd="0" presId="urn:microsoft.com/office/officeart/2018/5/layout/IconCircleLabelList"/>
    <dgm:cxn modelId="{9F200FDA-6C04-4CCB-836A-CE9490EEEBA3}" type="presParOf" srcId="{C787F5B6-E391-41F3-B641-9CC707A93585}" destId="{94260D7A-9873-460D-BAA3-DEBD98C07305}" srcOrd="2" destOrd="0" presId="urn:microsoft.com/office/officeart/2018/5/layout/IconCircleLabelList"/>
    <dgm:cxn modelId="{6EBAA90D-C654-4B71-96B1-2B7D6A7B9DD0}" type="presParOf" srcId="{C787F5B6-E391-41F3-B641-9CC707A93585}" destId="{C7E88A53-4D6D-4014-AB03-3AB048758DA9}"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562797F-2AF5-4349-804A-934DF1C332A6}" type="doc">
      <dgm:prSet loTypeId="urn:microsoft.com/office/officeart/2016/7/layout/LinearBlockProcessNumbered" loCatId="process" qsTypeId="urn:microsoft.com/office/officeart/2005/8/quickstyle/simple1" qsCatId="simple" csTypeId="urn:microsoft.com/office/officeart/2005/8/colors/colorful5" csCatId="colorful"/>
      <dgm:spPr/>
      <dgm:t>
        <a:bodyPr/>
        <a:lstStyle/>
        <a:p>
          <a:endParaRPr lang="en-US"/>
        </a:p>
      </dgm:t>
    </dgm:pt>
    <dgm:pt modelId="{E5CED345-E202-4880-82C7-A0B2A0020E1F}">
      <dgm:prSet/>
      <dgm:spPr/>
      <dgm:t>
        <a:bodyPr/>
        <a:lstStyle/>
        <a:p>
          <a:r>
            <a:rPr lang="en-US" b="1" baseline="0"/>
            <a:t>Public Service</a:t>
          </a:r>
          <a:endParaRPr lang="en-US"/>
        </a:p>
      </dgm:t>
    </dgm:pt>
    <dgm:pt modelId="{1EE19064-B90F-4339-8244-FE6DA06E30B8}" type="parTrans" cxnId="{424893B6-1C66-458A-8967-D5CC10321F53}">
      <dgm:prSet/>
      <dgm:spPr/>
      <dgm:t>
        <a:bodyPr/>
        <a:lstStyle/>
        <a:p>
          <a:endParaRPr lang="en-US"/>
        </a:p>
      </dgm:t>
    </dgm:pt>
    <dgm:pt modelId="{5CA146E8-12F0-4E2C-8AE1-8DB20F6DA77D}" type="sibTrans" cxnId="{424893B6-1C66-458A-8967-D5CC10321F53}">
      <dgm:prSet phldrT="01" phldr="0"/>
      <dgm:spPr/>
      <dgm:t>
        <a:bodyPr/>
        <a:lstStyle/>
        <a:p>
          <a:r>
            <a:rPr lang="en-US"/>
            <a:t>01</a:t>
          </a:r>
        </a:p>
      </dgm:t>
    </dgm:pt>
    <dgm:pt modelId="{D1F143D9-2DB6-42CA-9D86-1F8A4E4CE444}">
      <dgm:prSet/>
      <dgm:spPr/>
      <dgm:t>
        <a:bodyPr/>
        <a:lstStyle/>
        <a:p>
          <a:r>
            <a:rPr lang="en-US" b="1" baseline="0"/>
            <a:t>Stable Employment</a:t>
          </a:r>
          <a:endParaRPr lang="en-US"/>
        </a:p>
      </dgm:t>
    </dgm:pt>
    <dgm:pt modelId="{8DF047A8-7F7F-493F-B52F-35F372BAD277}" type="parTrans" cxnId="{553977A4-BD9A-4C2B-ABA8-EE9E7F0CAED6}">
      <dgm:prSet/>
      <dgm:spPr/>
      <dgm:t>
        <a:bodyPr/>
        <a:lstStyle/>
        <a:p>
          <a:endParaRPr lang="en-US"/>
        </a:p>
      </dgm:t>
    </dgm:pt>
    <dgm:pt modelId="{19C9EAE4-4AD3-4A17-960E-707D724E72DF}" type="sibTrans" cxnId="{553977A4-BD9A-4C2B-ABA8-EE9E7F0CAED6}">
      <dgm:prSet phldrT="02" phldr="0"/>
      <dgm:spPr/>
      <dgm:t>
        <a:bodyPr/>
        <a:lstStyle/>
        <a:p>
          <a:r>
            <a:rPr lang="en-US"/>
            <a:t>02</a:t>
          </a:r>
        </a:p>
      </dgm:t>
    </dgm:pt>
    <dgm:pt modelId="{E07837F5-048B-4308-B264-1A5AF6EA2869}">
      <dgm:prSet/>
      <dgm:spPr/>
      <dgm:t>
        <a:bodyPr/>
        <a:lstStyle/>
        <a:p>
          <a:r>
            <a:rPr lang="en-US" b="1" baseline="0"/>
            <a:t>Good Starting Pay</a:t>
          </a:r>
          <a:endParaRPr lang="en-US"/>
        </a:p>
      </dgm:t>
    </dgm:pt>
    <dgm:pt modelId="{C08748BA-8BFB-45FB-B846-0DBB271480B2}" type="parTrans" cxnId="{D9208129-4112-4D3A-90AD-058D143E9366}">
      <dgm:prSet/>
      <dgm:spPr/>
      <dgm:t>
        <a:bodyPr/>
        <a:lstStyle/>
        <a:p>
          <a:endParaRPr lang="en-US"/>
        </a:p>
      </dgm:t>
    </dgm:pt>
    <dgm:pt modelId="{DDECF601-8322-4527-BE45-FEA469C277EE}" type="sibTrans" cxnId="{D9208129-4112-4D3A-90AD-058D143E9366}">
      <dgm:prSet phldrT="03" phldr="0"/>
      <dgm:spPr/>
      <dgm:t>
        <a:bodyPr/>
        <a:lstStyle/>
        <a:p>
          <a:r>
            <a:rPr lang="en-US"/>
            <a:t>03</a:t>
          </a:r>
        </a:p>
      </dgm:t>
    </dgm:pt>
    <dgm:pt modelId="{1FB56587-AB3C-45B7-A45E-CA031C028F52}">
      <dgm:prSet/>
      <dgm:spPr/>
      <dgm:t>
        <a:bodyPr/>
        <a:lstStyle/>
        <a:p>
          <a:r>
            <a:rPr lang="en-US" b="1" baseline="0"/>
            <a:t>Strong Benefits</a:t>
          </a:r>
          <a:endParaRPr lang="en-US"/>
        </a:p>
      </dgm:t>
    </dgm:pt>
    <dgm:pt modelId="{448F79B7-2266-404A-8619-72659DB17DFB}" type="parTrans" cxnId="{25BF5301-67C6-4C63-975C-F4E963F13B8D}">
      <dgm:prSet/>
      <dgm:spPr/>
      <dgm:t>
        <a:bodyPr/>
        <a:lstStyle/>
        <a:p>
          <a:endParaRPr lang="en-US"/>
        </a:p>
      </dgm:t>
    </dgm:pt>
    <dgm:pt modelId="{35FC0056-0E47-445A-B595-9A88A32A6426}" type="sibTrans" cxnId="{25BF5301-67C6-4C63-975C-F4E963F13B8D}">
      <dgm:prSet phldrT="04" phldr="0"/>
      <dgm:spPr/>
      <dgm:t>
        <a:bodyPr/>
        <a:lstStyle/>
        <a:p>
          <a:r>
            <a:rPr lang="en-US"/>
            <a:t>04</a:t>
          </a:r>
        </a:p>
      </dgm:t>
    </dgm:pt>
    <dgm:pt modelId="{C5B3D0AC-8AB8-405B-99E1-04222F545213}">
      <dgm:prSet/>
      <dgm:spPr/>
      <dgm:t>
        <a:bodyPr/>
        <a:lstStyle/>
        <a:p>
          <a:r>
            <a:rPr lang="en-US" b="1" baseline="0"/>
            <a:t>Reliable Retirement</a:t>
          </a:r>
          <a:endParaRPr lang="en-US"/>
        </a:p>
      </dgm:t>
    </dgm:pt>
    <dgm:pt modelId="{2883B3A1-10FA-40AA-956C-5BEC07554F62}" type="parTrans" cxnId="{4C472D6E-CB5D-4F9A-AA86-DFCBB8B1C608}">
      <dgm:prSet/>
      <dgm:spPr/>
      <dgm:t>
        <a:bodyPr/>
        <a:lstStyle/>
        <a:p>
          <a:endParaRPr lang="en-US"/>
        </a:p>
      </dgm:t>
    </dgm:pt>
    <dgm:pt modelId="{C4FAEF7F-166C-4101-9858-4FFAF7FAFECB}" type="sibTrans" cxnId="{4C472D6E-CB5D-4F9A-AA86-DFCBB8B1C608}">
      <dgm:prSet phldrT="05" phldr="0"/>
      <dgm:spPr/>
      <dgm:t>
        <a:bodyPr/>
        <a:lstStyle/>
        <a:p>
          <a:r>
            <a:rPr lang="en-US"/>
            <a:t>05</a:t>
          </a:r>
        </a:p>
      </dgm:t>
    </dgm:pt>
    <dgm:pt modelId="{5358A6E4-40DC-4976-AB30-5D0696A86B93}">
      <dgm:prSet/>
      <dgm:spPr/>
      <dgm:t>
        <a:bodyPr/>
        <a:lstStyle/>
        <a:p>
          <a:r>
            <a:rPr lang="en-US" b="1" baseline="0"/>
            <a:t>Growth Potential</a:t>
          </a:r>
          <a:endParaRPr lang="en-US"/>
        </a:p>
      </dgm:t>
    </dgm:pt>
    <dgm:pt modelId="{B69DE25E-D95B-48D3-8742-2CCCA8C8CEBB}" type="parTrans" cxnId="{9D427CBB-C07E-40F3-B36B-88E12AFC4C3E}">
      <dgm:prSet/>
      <dgm:spPr/>
      <dgm:t>
        <a:bodyPr/>
        <a:lstStyle/>
        <a:p>
          <a:endParaRPr lang="en-US"/>
        </a:p>
      </dgm:t>
    </dgm:pt>
    <dgm:pt modelId="{5DEED57C-859F-48D4-AD11-E6B3D131F434}" type="sibTrans" cxnId="{9D427CBB-C07E-40F3-B36B-88E12AFC4C3E}">
      <dgm:prSet phldrT="06" phldr="0"/>
      <dgm:spPr/>
      <dgm:t>
        <a:bodyPr/>
        <a:lstStyle/>
        <a:p>
          <a:r>
            <a:rPr lang="en-US"/>
            <a:t>06</a:t>
          </a:r>
        </a:p>
      </dgm:t>
    </dgm:pt>
    <dgm:pt modelId="{DB51DED8-57C0-47D1-90C3-8E3912F5EA35}" type="pres">
      <dgm:prSet presAssocID="{4562797F-2AF5-4349-804A-934DF1C332A6}" presName="Name0" presStyleCnt="0">
        <dgm:presLayoutVars>
          <dgm:animLvl val="lvl"/>
          <dgm:resizeHandles val="exact"/>
        </dgm:presLayoutVars>
      </dgm:prSet>
      <dgm:spPr/>
    </dgm:pt>
    <dgm:pt modelId="{6DFDC63B-CA08-48CB-B3D0-02E6C4EF6D0F}" type="pres">
      <dgm:prSet presAssocID="{E5CED345-E202-4880-82C7-A0B2A0020E1F}" presName="compositeNode" presStyleCnt="0">
        <dgm:presLayoutVars>
          <dgm:bulletEnabled val="1"/>
        </dgm:presLayoutVars>
      </dgm:prSet>
      <dgm:spPr/>
    </dgm:pt>
    <dgm:pt modelId="{8FE0D91B-ED5C-4658-9823-400A783E6A49}" type="pres">
      <dgm:prSet presAssocID="{E5CED345-E202-4880-82C7-A0B2A0020E1F}" presName="bgRect" presStyleLbl="alignNode1" presStyleIdx="0" presStyleCnt="6"/>
      <dgm:spPr/>
    </dgm:pt>
    <dgm:pt modelId="{45A5B3E5-4D45-4F66-9472-ABD5D2610CC0}" type="pres">
      <dgm:prSet presAssocID="{5CA146E8-12F0-4E2C-8AE1-8DB20F6DA77D}" presName="sibTransNodeRect" presStyleLbl="alignNode1" presStyleIdx="0" presStyleCnt="6">
        <dgm:presLayoutVars>
          <dgm:chMax val="0"/>
          <dgm:bulletEnabled val="1"/>
        </dgm:presLayoutVars>
      </dgm:prSet>
      <dgm:spPr/>
    </dgm:pt>
    <dgm:pt modelId="{29B70055-8238-4ED6-9911-CB85C1F157E7}" type="pres">
      <dgm:prSet presAssocID="{E5CED345-E202-4880-82C7-A0B2A0020E1F}" presName="nodeRect" presStyleLbl="alignNode1" presStyleIdx="0" presStyleCnt="6">
        <dgm:presLayoutVars>
          <dgm:bulletEnabled val="1"/>
        </dgm:presLayoutVars>
      </dgm:prSet>
      <dgm:spPr/>
    </dgm:pt>
    <dgm:pt modelId="{09377DD6-42EF-4002-A135-E929EC4777B8}" type="pres">
      <dgm:prSet presAssocID="{5CA146E8-12F0-4E2C-8AE1-8DB20F6DA77D}" presName="sibTrans" presStyleCnt="0"/>
      <dgm:spPr/>
    </dgm:pt>
    <dgm:pt modelId="{E26C5677-D2E5-4ABD-AB38-3CDF3EA041F6}" type="pres">
      <dgm:prSet presAssocID="{D1F143D9-2DB6-42CA-9D86-1F8A4E4CE444}" presName="compositeNode" presStyleCnt="0">
        <dgm:presLayoutVars>
          <dgm:bulletEnabled val="1"/>
        </dgm:presLayoutVars>
      </dgm:prSet>
      <dgm:spPr/>
    </dgm:pt>
    <dgm:pt modelId="{DBDBEF54-8D3F-40EB-A69F-1C612E9958EF}" type="pres">
      <dgm:prSet presAssocID="{D1F143D9-2DB6-42CA-9D86-1F8A4E4CE444}" presName="bgRect" presStyleLbl="alignNode1" presStyleIdx="1" presStyleCnt="6"/>
      <dgm:spPr/>
    </dgm:pt>
    <dgm:pt modelId="{0DD4BCDA-F3A7-40B1-B54F-1268ACDA7409}" type="pres">
      <dgm:prSet presAssocID="{19C9EAE4-4AD3-4A17-960E-707D724E72DF}" presName="sibTransNodeRect" presStyleLbl="alignNode1" presStyleIdx="1" presStyleCnt="6">
        <dgm:presLayoutVars>
          <dgm:chMax val="0"/>
          <dgm:bulletEnabled val="1"/>
        </dgm:presLayoutVars>
      </dgm:prSet>
      <dgm:spPr/>
    </dgm:pt>
    <dgm:pt modelId="{82F85B47-C56E-4375-8272-6E163A45417D}" type="pres">
      <dgm:prSet presAssocID="{D1F143D9-2DB6-42CA-9D86-1F8A4E4CE444}" presName="nodeRect" presStyleLbl="alignNode1" presStyleIdx="1" presStyleCnt="6">
        <dgm:presLayoutVars>
          <dgm:bulletEnabled val="1"/>
        </dgm:presLayoutVars>
      </dgm:prSet>
      <dgm:spPr/>
    </dgm:pt>
    <dgm:pt modelId="{B3B9C936-4EBC-41F7-AA3B-F2023C85E50B}" type="pres">
      <dgm:prSet presAssocID="{19C9EAE4-4AD3-4A17-960E-707D724E72DF}" presName="sibTrans" presStyleCnt="0"/>
      <dgm:spPr/>
    </dgm:pt>
    <dgm:pt modelId="{A3484C74-C46E-4BF1-B528-D354F8587DB9}" type="pres">
      <dgm:prSet presAssocID="{E07837F5-048B-4308-B264-1A5AF6EA2869}" presName="compositeNode" presStyleCnt="0">
        <dgm:presLayoutVars>
          <dgm:bulletEnabled val="1"/>
        </dgm:presLayoutVars>
      </dgm:prSet>
      <dgm:spPr/>
    </dgm:pt>
    <dgm:pt modelId="{5813A86F-A4A4-47AD-B92D-D0C0BB2C78C5}" type="pres">
      <dgm:prSet presAssocID="{E07837F5-048B-4308-B264-1A5AF6EA2869}" presName="bgRect" presStyleLbl="alignNode1" presStyleIdx="2" presStyleCnt="6"/>
      <dgm:spPr/>
    </dgm:pt>
    <dgm:pt modelId="{22097ACE-D036-43CF-9FB7-E14BD0CB421F}" type="pres">
      <dgm:prSet presAssocID="{DDECF601-8322-4527-BE45-FEA469C277EE}" presName="sibTransNodeRect" presStyleLbl="alignNode1" presStyleIdx="2" presStyleCnt="6">
        <dgm:presLayoutVars>
          <dgm:chMax val="0"/>
          <dgm:bulletEnabled val="1"/>
        </dgm:presLayoutVars>
      </dgm:prSet>
      <dgm:spPr/>
    </dgm:pt>
    <dgm:pt modelId="{16A744DB-0D81-4EE0-A3DC-DF23FEE930B1}" type="pres">
      <dgm:prSet presAssocID="{E07837F5-048B-4308-B264-1A5AF6EA2869}" presName="nodeRect" presStyleLbl="alignNode1" presStyleIdx="2" presStyleCnt="6">
        <dgm:presLayoutVars>
          <dgm:bulletEnabled val="1"/>
        </dgm:presLayoutVars>
      </dgm:prSet>
      <dgm:spPr/>
    </dgm:pt>
    <dgm:pt modelId="{F951C43D-2A5D-4E6D-AE15-1C9933D7F673}" type="pres">
      <dgm:prSet presAssocID="{DDECF601-8322-4527-BE45-FEA469C277EE}" presName="sibTrans" presStyleCnt="0"/>
      <dgm:spPr/>
    </dgm:pt>
    <dgm:pt modelId="{91F96458-D06E-4FB0-8709-1A0E7E20AF0C}" type="pres">
      <dgm:prSet presAssocID="{1FB56587-AB3C-45B7-A45E-CA031C028F52}" presName="compositeNode" presStyleCnt="0">
        <dgm:presLayoutVars>
          <dgm:bulletEnabled val="1"/>
        </dgm:presLayoutVars>
      </dgm:prSet>
      <dgm:spPr/>
    </dgm:pt>
    <dgm:pt modelId="{7BC3B7A4-F271-40CA-88E5-5FF8E0FAE8A3}" type="pres">
      <dgm:prSet presAssocID="{1FB56587-AB3C-45B7-A45E-CA031C028F52}" presName="bgRect" presStyleLbl="alignNode1" presStyleIdx="3" presStyleCnt="6"/>
      <dgm:spPr/>
    </dgm:pt>
    <dgm:pt modelId="{4598B0F9-1CC5-4E92-A99C-002F23CDD00E}" type="pres">
      <dgm:prSet presAssocID="{35FC0056-0E47-445A-B595-9A88A32A6426}" presName="sibTransNodeRect" presStyleLbl="alignNode1" presStyleIdx="3" presStyleCnt="6">
        <dgm:presLayoutVars>
          <dgm:chMax val="0"/>
          <dgm:bulletEnabled val="1"/>
        </dgm:presLayoutVars>
      </dgm:prSet>
      <dgm:spPr/>
    </dgm:pt>
    <dgm:pt modelId="{61898A96-F815-4851-AF53-6064ECB9F0F2}" type="pres">
      <dgm:prSet presAssocID="{1FB56587-AB3C-45B7-A45E-CA031C028F52}" presName="nodeRect" presStyleLbl="alignNode1" presStyleIdx="3" presStyleCnt="6">
        <dgm:presLayoutVars>
          <dgm:bulletEnabled val="1"/>
        </dgm:presLayoutVars>
      </dgm:prSet>
      <dgm:spPr/>
    </dgm:pt>
    <dgm:pt modelId="{BE39C3D0-269D-44A8-A69D-6AB3DA3E6849}" type="pres">
      <dgm:prSet presAssocID="{35FC0056-0E47-445A-B595-9A88A32A6426}" presName="sibTrans" presStyleCnt="0"/>
      <dgm:spPr/>
    </dgm:pt>
    <dgm:pt modelId="{4E5A787E-68AA-4357-BFC5-B6A37CC11B55}" type="pres">
      <dgm:prSet presAssocID="{C5B3D0AC-8AB8-405B-99E1-04222F545213}" presName="compositeNode" presStyleCnt="0">
        <dgm:presLayoutVars>
          <dgm:bulletEnabled val="1"/>
        </dgm:presLayoutVars>
      </dgm:prSet>
      <dgm:spPr/>
    </dgm:pt>
    <dgm:pt modelId="{DF467EE1-0B5C-4B36-AF6B-DE154A848152}" type="pres">
      <dgm:prSet presAssocID="{C5B3D0AC-8AB8-405B-99E1-04222F545213}" presName="bgRect" presStyleLbl="alignNode1" presStyleIdx="4" presStyleCnt="6"/>
      <dgm:spPr/>
    </dgm:pt>
    <dgm:pt modelId="{8F189279-E3A9-436C-84F5-3BAB7994C8AC}" type="pres">
      <dgm:prSet presAssocID="{C4FAEF7F-166C-4101-9858-4FFAF7FAFECB}" presName="sibTransNodeRect" presStyleLbl="alignNode1" presStyleIdx="4" presStyleCnt="6">
        <dgm:presLayoutVars>
          <dgm:chMax val="0"/>
          <dgm:bulletEnabled val="1"/>
        </dgm:presLayoutVars>
      </dgm:prSet>
      <dgm:spPr/>
    </dgm:pt>
    <dgm:pt modelId="{EFA70608-E316-4C24-9DB0-5969919F631E}" type="pres">
      <dgm:prSet presAssocID="{C5B3D0AC-8AB8-405B-99E1-04222F545213}" presName="nodeRect" presStyleLbl="alignNode1" presStyleIdx="4" presStyleCnt="6">
        <dgm:presLayoutVars>
          <dgm:bulletEnabled val="1"/>
        </dgm:presLayoutVars>
      </dgm:prSet>
      <dgm:spPr/>
    </dgm:pt>
    <dgm:pt modelId="{E28B064E-7DD7-4AF5-B8A2-7CBA33131DF6}" type="pres">
      <dgm:prSet presAssocID="{C4FAEF7F-166C-4101-9858-4FFAF7FAFECB}" presName="sibTrans" presStyleCnt="0"/>
      <dgm:spPr/>
    </dgm:pt>
    <dgm:pt modelId="{B2E35193-96FF-460E-B734-2150EC8F0EA7}" type="pres">
      <dgm:prSet presAssocID="{5358A6E4-40DC-4976-AB30-5D0696A86B93}" presName="compositeNode" presStyleCnt="0">
        <dgm:presLayoutVars>
          <dgm:bulletEnabled val="1"/>
        </dgm:presLayoutVars>
      </dgm:prSet>
      <dgm:spPr/>
    </dgm:pt>
    <dgm:pt modelId="{A6B56C86-CC42-46D4-9676-5EB2F361E5A5}" type="pres">
      <dgm:prSet presAssocID="{5358A6E4-40DC-4976-AB30-5D0696A86B93}" presName="bgRect" presStyleLbl="alignNode1" presStyleIdx="5" presStyleCnt="6"/>
      <dgm:spPr/>
    </dgm:pt>
    <dgm:pt modelId="{C4FD4C07-BF6A-4136-993B-6629EE4BFBBE}" type="pres">
      <dgm:prSet presAssocID="{5DEED57C-859F-48D4-AD11-E6B3D131F434}" presName="sibTransNodeRect" presStyleLbl="alignNode1" presStyleIdx="5" presStyleCnt="6">
        <dgm:presLayoutVars>
          <dgm:chMax val="0"/>
          <dgm:bulletEnabled val="1"/>
        </dgm:presLayoutVars>
      </dgm:prSet>
      <dgm:spPr/>
    </dgm:pt>
    <dgm:pt modelId="{4BC7F934-6068-46A1-8CAF-24A5B5A8CCA5}" type="pres">
      <dgm:prSet presAssocID="{5358A6E4-40DC-4976-AB30-5D0696A86B93}" presName="nodeRect" presStyleLbl="alignNode1" presStyleIdx="5" presStyleCnt="6">
        <dgm:presLayoutVars>
          <dgm:bulletEnabled val="1"/>
        </dgm:presLayoutVars>
      </dgm:prSet>
      <dgm:spPr/>
    </dgm:pt>
  </dgm:ptLst>
  <dgm:cxnLst>
    <dgm:cxn modelId="{25BF5301-67C6-4C63-975C-F4E963F13B8D}" srcId="{4562797F-2AF5-4349-804A-934DF1C332A6}" destId="{1FB56587-AB3C-45B7-A45E-CA031C028F52}" srcOrd="3" destOrd="0" parTransId="{448F79B7-2266-404A-8619-72659DB17DFB}" sibTransId="{35FC0056-0E47-445A-B595-9A88A32A6426}"/>
    <dgm:cxn modelId="{7732FD09-C05F-40E3-9FAA-9865C7CDA4AC}" type="presOf" srcId="{E5CED345-E202-4880-82C7-A0B2A0020E1F}" destId="{29B70055-8238-4ED6-9911-CB85C1F157E7}" srcOrd="1" destOrd="0" presId="urn:microsoft.com/office/officeart/2016/7/layout/LinearBlockProcessNumbered"/>
    <dgm:cxn modelId="{D9208129-4112-4D3A-90AD-058D143E9366}" srcId="{4562797F-2AF5-4349-804A-934DF1C332A6}" destId="{E07837F5-048B-4308-B264-1A5AF6EA2869}" srcOrd="2" destOrd="0" parTransId="{C08748BA-8BFB-45FB-B846-0DBB271480B2}" sibTransId="{DDECF601-8322-4527-BE45-FEA469C277EE}"/>
    <dgm:cxn modelId="{51ADA12C-2891-4E21-957A-4860FEB4CE90}" type="presOf" srcId="{35FC0056-0E47-445A-B595-9A88A32A6426}" destId="{4598B0F9-1CC5-4E92-A99C-002F23CDD00E}" srcOrd="0" destOrd="0" presId="urn:microsoft.com/office/officeart/2016/7/layout/LinearBlockProcessNumbered"/>
    <dgm:cxn modelId="{F929ED34-F1AC-4980-B2B4-F56E1AFF561F}" type="presOf" srcId="{5CA146E8-12F0-4E2C-8AE1-8DB20F6DA77D}" destId="{45A5B3E5-4D45-4F66-9472-ABD5D2610CC0}" srcOrd="0" destOrd="0" presId="urn:microsoft.com/office/officeart/2016/7/layout/LinearBlockProcessNumbered"/>
    <dgm:cxn modelId="{489BEA5C-A803-4F8C-993E-3E43D23C4284}" type="presOf" srcId="{E5CED345-E202-4880-82C7-A0B2A0020E1F}" destId="{8FE0D91B-ED5C-4658-9823-400A783E6A49}" srcOrd="0" destOrd="0" presId="urn:microsoft.com/office/officeart/2016/7/layout/LinearBlockProcessNumbered"/>
    <dgm:cxn modelId="{FD3A4E5E-2988-4B15-B480-48BF65A758F7}" type="presOf" srcId="{D1F143D9-2DB6-42CA-9D86-1F8A4E4CE444}" destId="{DBDBEF54-8D3F-40EB-A69F-1C612E9958EF}" srcOrd="0" destOrd="0" presId="urn:microsoft.com/office/officeart/2016/7/layout/LinearBlockProcessNumbered"/>
    <dgm:cxn modelId="{D471F964-BFC4-4B16-A02F-41CE3873EABB}" type="presOf" srcId="{E07837F5-048B-4308-B264-1A5AF6EA2869}" destId="{5813A86F-A4A4-47AD-B92D-D0C0BB2C78C5}" srcOrd="0" destOrd="0" presId="urn:microsoft.com/office/officeart/2016/7/layout/LinearBlockProcessNumbered"/>
    <dgm:cxn modelId="{0C19B54C-A48A-45DB-91A9-56252D7591C8}" type="presOf" srcId="{C4FAEF7F-166C-4101-9858-4FFAF7FAFECB}" destId="{8F189279-E3A9-436C-84F5-3BAB7994C8AC}" srcOrd="0" destOrd="0" presId="urn:microsoft.com/office/officeart/2016/7/layout/LinearBlockProcessNumbered"/>
    <dgm:cxn modelId="{4C472D6E-CB5D-4F9A-AA86-DFCBB8B1C608}" srcId="{4562797F-2AF5-4349-804A-934DF1C332A6}" destId="{C5B3D0AC-8AB8-405B-99E1-04222F545213}" srcOrd="4" destOrd="0" parTransId="{2883B3A1-10FA-40AA-956C-5BEC07554F62}" sibTransId="{C4FAEF7F-166C-4101-9858-4FFAF7FAFECB}"/>
    <dgm:cxn modelId="{59E8B780-B3BF-4843-BAD7-DE806B04FEBD}" type="presOf" srcId="{5358A6E4-40DC-4976-AB30-5D0696A86B93}" destId="{A6B56C86-CC42-46D4-9676-5EB2F361E5A5}" srcOrd="0" destOrd="0" presId="urn:microsoft.com/office/officeart/2016/7/layout/LinearBlockProcessNumbered"/>
    <dgm:cxn modelId="{DC5CBA8D-5F2C-4D80-9350-AF2AB5D25E19}" type="presOf" srcId="{4562797F-2AF5-4349-804A-934DF1C332A6}" destId="{DB51DED8-57C0-47D1-90C3-8E3912F5EA35}" srcOrd="0" destOrd="0" presId="urn:microsoft.com/office/officeart/2016/7/layout/LinearBlockProcessNumbered"/>
    <dgm:cxn modelId="{E3C30B97-330D-40B9-9527-543F084C7AE5}" type="presOf" srcId="{5358A6E4-40DC-4976-AB30-5D0696A86B93}" destId="{4BC7F934-6068-46A1-8CAF-24A5B5A8CCA5}" srcOrd="1" destOrd="0" presId="urn:microsoft.com/office/officeart/2016/7/layout/LinearBlockProcessNumbered"/>
    <dgm:cxn modelId="{026E479E-B06A-4228-BF97-B596DE01B150}" type="presOf" srcId="{19C9EAE4-4AD3-4A17-960E-707D724E72DF}" destId="{0DD4BCDA-F3A7-40B1-B54F-1268ACDA7409}" srcOrd="0" destOrd="0" presId="urn:microsoft.com/office/officeart/2016/7/layout/LinearBlockProcessNumbered"/>
    <dgm:cxn modelId="{553977A4-BD9A-4C2B-ABA8-EE9E7F0CAED6}" srcId="{4562797F-2AF5-4349-804A-934DF1C332A6}" destId="{D1F143D9-2DB6-42CA-9D86-1F8A4E4CE444}" srcOrd="1" destOrd="0" parTransId="{8DF047A8-7F7F-493F-B52F-35F372BAD277}" sibTransId="{19C9EAE4-4AD3-4A17-960E-707D724E72DF}"/>
    <dgm:cxn modelId="{424893B6-1C66-458A-8967-D5CC10321F53}" srcId="{4562797F-2AF5-4349-804A-934DF1C332A6}" destId="{E5CED345-E202-4880-82C7-A0B2A0020E1F}" srcOrd="0" destOrd="0" parTransId="{1EE19064-B90F-4339-8244-FE6DA06E30B8}" sibTransId="{5CA146E8-12F0-4E2C-8AE1-8DB20F6DA77D}"/>
    <dgm:cxn modelId="{9D427CBB-C07E-40F3-B36B-88E12AFC4C3E}" srcId="{4562797F-2AF5-4349-804A-934DF1C332A6}" destId="{5358A6E4-40DC-4976-AB30-5D0696A86B93}" srcOrd="5" destOrd="0" parTransId="{B69DE25E-D95B-48D3-8742-2CCCA8C8CEBB}" sibTransId="{5DEED57C-859F-48D4-AD11-E6B3D131F434}"/>
    <dgm:cxn modelId="{A7F820BF-F534-40F5-BAC2-CF52D3A1A302}" type="presOf" srcId="{1FB56587-AB3C-45B7-A45E-CA031C028F52}" destId="{7BC3B7A4-F271-40CA-88E5-5FF8E0FAE8A3}" srcOrd="0" destOrd="0" presId="urn:microsoft.com/office/officeart/2016/7/layout/LinearBlockProcessNumbered"/>
    <dgm:cxn modelId="{56F085C3-09B7-40E1-9AF1-F419919F6027}" type="presOf" srcId="{5DEED57C-859F-48D4-AD11-E6B3D131F434}" destId="{C4FD4C07-BF6A-4136-993B-6629EE4BFBBE}" srcOrd="0" destOrd="0" presId="urn:microsoft.com/office/officeart/2016/7/layout/LinearBlockProcessNumbered"/>
    <dgm:cxn modelId="{E291A8C8-80F7-4452-8CE3-DC31226F51C0}" type="presOf" srcId="{DDECF601-8322-4527-BE45-FEA469C277EE}" destId="{22097ACE-D036-43CF-9FB7-E14BD0CB421F}" srcOrd="0" destOrd="0" presId="urn:microsoft.com/office/officeart/2016/7/layout/LinearBlockProcessNumbered"/>
    <dgm:cxn modelId="{4C29CBC9-3691-4E67-B9D3-702929E85040}" type="presOf" srcId="{1FB56587-AB3C-45B7-A45E-CA031C028F52}" destId="{61898A96-F815-4851-AF53-6064ECB9F0F2}" srcOrd="1" destOrd="0" presId="urn:microsoft.com/office/officeart/2016/7/layout/LinearBlockProcessNumbered"/>
    <dgm:cxn modelId="{52C082D0-B2E0-4942-805E-B4CE697575E2}" type="presOf" srcId="{E07837F5-048B-4308-B264-1A5AF6EA2869}" destId="{16A744DB-0D81-4EE0-A3DC-DF23FEE930B1}" srcOrd="1" destOrd="0" presId="urn:microsoft.com/office/officeart/2016/7/layout/LinearBlockProcessNumbered"/>
    <dgm:cxn modelId="{440CE9EA-CBB0-4AAC-BF75-73ACF538C1BA}" type="presOf" srcId="{D1F143D9-2DB6-42CA-9D86-1F8A4E4CE444}" destId="{82F85B47-C56E-4375-8272-6E163A45417D}" srcOrd="1" destOrd="0" presId="urn:microsoft.com/office/officeart/2016/7/layout/LinearBlockProcessNumbered"/>
    <dgm:cxn modelId="{095643EE-9BEC-437F-BF10-6799C2548C05}" type="presOf" srcId="{C5B3D0AC-8AB8-405B-99E1-04222F545213}" destId="{DF467EE1-0B5C-4B36-AF6B-DE154A848152}" srcOrd="0" destOrd="0" presId="urn:microsoft.com/office/officeart/2016/7/layout/LinearBlockProcessNumbered"/>
    <dgm:cxn modelId="{724818F0-30EF-4DBF-A755-37A0076E57BB}" type="presOf" srcId="{C5B3D0AC-8AB8-405B-99E1-04222F545213}" destId="{EFA70608-E316-4C24-9DB0-5969919F631E}" srcOrd="1" destOrd="0" presId="urn:microsoft.com/office/officeart/2016/7/layout/LinearBlockProcessNumbered"/>
    <dgm:cxn modelId="{7A77BD8F-25D9-40BB-B3CE-5F41BA83AD8D}" type="presParOf" srcId="{DB51DED8-57C0-47D1-90C3-8E3912F5EA35}" destId="{6DFDC63B-CA08-48CB-B3D0-02E6C4EF6D0F}" srcOrd="0" destOrd="0" presId="urn:microsoft.com/office/officeart/2016/7/layout/LinearBlockProcessNumbered"/>
    <dgm:cxn modelId="{EC93CBF3-6FBB-4D6D-B44D-6553065EEE20}" type="presParOf" srcId="{6DFDC63B-CA08-48CB-B3D0-02E6C4EF6D0F}" destId="{8FE0D91B-ED5C-4658-9823-400A783E6A49}" srcOrd="0" destOrd="0" presId="urn:microsoft.com/office/officeart/2016/7/layout/LinearBlockProcessNumbered"/>
    <dgm:cxn modelId="{865532DC-50B1-4398-A1DB-F0329230E985}" type="presParOf" srcId="{6DFDC63B-CA08-48CB-B3D0-02E6C4EF6D0F}" destId="{45A5B3E5-4D45-4F66-9472-ABD5D2610CC0}" srcOrd="1" destOrd="0" presId="urn:microsoft.com/office/officeart/2016/7/layout/LinearBlockProcessNumbered"/>
    <dgm:cxn modelId="{0BAF75E6-A590-40FA-B2EC-0222FBB0E246}" type="presParOf" srcId="{6DFDC63B-CA08-48CB-B3D0-02E6C4EF6D0F}" destId="{29B70055-8238-4ED6-9911-CB85C1F157E7}" srcOrd="2" destOrd="0" presId="urn:microsoft.com/office/officeart/2016/7/layout/LinearBlockProcessNumbered"/>
    <dgm:cxn modelId="{CBBCA569-653F-45B0-AC6C-7FDD725A5F62}" type="presParOf" srcId="{DB51DED8-57C0-47D1-90C3-8E3912F5EA35}" destId="{09377DD6-42EF-4002-A135-E929EC4777B8}" srcOrd="1" destOrd="0" presId="urn:microsoft.com/office/officeart/2016/7/layout/LinearBlockProcessNumbered"/>
    <dgm:cxn modelId="{0B600869-10FE-40AA-8DFE-2B85D5D60477}" type="presParOf" srcId="{DB51DED8-57C0-47D1-90C3-8E3912F5EA35}" destId="{E26C5677-D2E5-4ABD-AB38-3CDF3EA041F6}" srcOrd="2" destOrd="0" presId="urn:microsoft.com/office/officeart/2016/7/layout/LinearBlockProcessNumbered"/>
    <dgm:cxn modelId="{1495B2A2-45FB-4756-A90C-2BFAE8045876}" type="presParOf" srcId="{E26C5677-D2E5-4ABD-AB38-3CDF3EA041F6}" destId="{DBDBEF54-8D3F-40EB-A69F-1C612E9958EF}" srcOrd="0" destOrd="0" presId="urn:microsoft.com/office/officeart/2016/7/layout/LinearBlockProcessNumbered"/>
    <dgm:cxn modelId="{EE3D3995-22F8-4503-A9DC-645187F8EED4}" type="presParOf" srcId="{E26C5677-D2E5-4ABD-AB38-3CDF3EA041F6}" destId="{0DD4BCDA-F3A7-40B1-B54F-1268ACDA7409}" srcOrd="1" destOrd="0" presId="urn:microsoft.com/office/officeart/2016/7/layout/LinearBlockProcessNumbered"/>
    <dgm:cxn modelId="{B34C3B23-63CB-4AF9-822D-9B2DBAEA2A79}" type="presParOf" srcId="{E26C5677-D2E5-4ABD-AB38-3CDF3EA041F6}" destId="{82F85B47-C56E-4375-8272-6E163A45417D}" srcOrd="2" destOrd="0" presId="urn:microsoft.com/office/officeart/2016/7/layout/LinearBlockProcessNumbered"/>
    <dgm:cxn modelId="{8194C4CC-4BB4-4D6F-B0AC-BE0F6A94B855}" type="presParOf" srcId="{DB51DED8-57C0-47D1-90C3-8E3912F5EA35}" destId="{B3B9C936-4EBC-41F7-AA3B-F2023C85E50B}" srcOrd="3" destOrd="0" presId="urn:microsoft.com/office/officeart/2016/7/layout/LinearBlockProcessNumbered"/>
    <dgm:cxn modelId="{F93C1759-ECCA-42F4-AC80-A6E955F03983}" type="presParOf" srcId="{DB51DED8-57C0-47D1-90C3-8E3912F5EA35}" destId="{A3484C74-C46E-4BF1-B528-D354F8587DB9}" srcOrd="4" destOrd="0" presId="urn:microsoft.com/office/officeart/2016/7/layout/LinearBlockProcessNumbered"/>
    <dgm:cxn modelId="{6B9E2184-316E-4FAB-8791-EC94B67A2273}" type="presParOf" srcId="{A3484C74-C46E-4BF1-B528-D354F8587DB9}" destId="{5813A86F-A4A4-47AD-B92D-D0C0BB2C78C5}" srcOrd="0" destOrd="0" presId="urn:microsoft.com/office/officeart/2016/7/layout/LinearBlockProcessNumbered"/>
    <dgm:cxn modelId="{411206C9-5444-4034-BEA0-F21C1FA8C0A8}" type="presParOf" srcId="{A3484C74-C46E-4BF1-B528-D354F8587DB9}" destId="{22097ACE-D036-43CF-9FB7-E14BD0CB421F}" srcOrd="1" destOrd="0" presId="urn:microsoft.com/office/officeart/2016/7/layout/LinearBlockProcessNumbered"/>
    <dgm:cxn modelId="{06EBA771-F04C-45D2-BD44-8B178D5A81CB}" type="presParOf" srcId="{A3484C74-C46E-4BF1-B528-D354F8587DB9}" destId="{16A744DB-0D81-4EE0-A3DC-DF23FEE930B1}" srcOrd="2" destOrd="0" presId="urn:microsoft.com/office/officeart/2016/7/layout/LinearBlockProcessNumbered"/>
    <dgm:cxn modelId="{E4E9558B-8581-45DE-B9A2-A40364565DDA}" type="presParOf" srcId="{DB51DED8-57C0-47D1-90C3-8E3912F5EA35}" destId="{F951C43D-2A5D-4E6D-AE15-1C9933D7F673}" srcOrd="5" destOrd="0" presId="urn:microsoft.com/office/officeart/2016/7/layout/LinearBlockProcessNumbered"/>
    <dgm:cxn modelId="{948CDB46-A7A7-4A1B-BB20-E283F7BAD33F}" type="presParOf" srcId="{DB51DED8-57C0-47D1-90C3-8E3912F5EA35}" destId="{91F96458-D06E-4FB0-8709-1A0E7E20AF0C}" srcOrd="6" destOrd="0" presId="urn:microsoft.com/office/officeart/2016/7/layout/LinearBlockProcessNumbered"/>
    <dgm:cxn modelId="{67F361FA-F270-4B98-9EA9-C309D389DD31}" type="presParOf" srcId="{91F96458-D06E-4FB0-8709-1A0E7E20AF0C}" destId="{7BC3B7A4-F271-40CA-88E5-5FF8E0FAE8A3}" srcOrd="0" destOrd="0" presId="urn:microsoft.com/office/officeart/2016/7/layout/LinearBlockProcessNumbered"/>
    <dgm:cxn modelId="{8AF95AB7-8A27-44E9-A228-3DCC23E7B92E}" type="presParOf" srcId="{91F96458-D06E-4FB0-8709-1A0E7E20AF0C}" destId="{4598B0F9-1CC5-4E92-A99C-002F23CDD00E}" srcOrd="1" destOrd="0" presId="urn:microsoft.com/office/officeart/2016/7/layout/LinearBlockProcessNumbered"/>
    <dgm:cxn modelId="{058929D5-7E10-40CD-9E31-95A093D3754A}" type="presParOf" srcId="{91F96458-D06E-4FB0-8709-1A0E7E20AF0C}" destId="{61898A96-F815-4851-AF53-6064ECB9F0F2}" srcOrd="2" destOrd="0" presId="urn:microsoft.com/office/officeart/2016/7/layout/LinearBlockProcessNumbered"/>
    <dgm:cxn modelId="{AE0B53A5-D46C-4CF8-835D-06F23B6C2E47}" type="presParOf" srcId="{DB51DED8-57C0-47D1-90C3-8E3912F5EA35}" destId="{BE39C3D0-269D-44A8-A69D-6AB3DA3E6849}" srcOrd="7" destOrd="0" presId="urn:microsoft.com/office/officeart/2016/7/layout/LinearBlockProcessNumbered"/>
    <dgm:cxn modelId="{1DC23F7E-2420-4E83-8215-E48E1F030A1A}" type="presParOf" srcId="{DB51DED8-57C0-47D1-90C3-8E3912F5EA35}" destId="{4E5A787E-68AA-4357-BFC5-B6A37CC11B55}" srcOrd="8" destOrd="0" presId="urn:microsoft.com/office/officeart/2016/7/layout/LinearBlockProcessNumbered"/>
    <dgm:cxn modelId="{124A09E6-2375-48E8-BC75-544F3003CB44}" type="presParOf" srcId="{4E5A787E-68AA-4357-BFC5-B6A37CC11B55}" destId="{DF467EE1-0B5C-4B36-AF6B-DE154A848152}" srcOrd="0" destOrd="0" presId="urn:microsoft.com/office/officeart/2016/7/layout/LinearBlockProcessNumbered"/>
    <dgm:cxn modelId="{C1101BAC-E62E-4D55-BD17-F00520A9ECC5}" type="presParOf" srcId="{4E5A787E-68AA-4357-BFC5-B6A37CC11B55}" destId="{8F189279-E3A9-436C-84F5-3BAB7994C8AC}" srcOrd="1" destOrd="0" presId="urn:microsoft.com/office/officeart/2016/7/layout/LinearBlockProcessNumbered"/>
    <dgm:cxn modelId="{169D388B-2DA0-41E5-937D-F46815A9F079}" type="presParOf" srcId="{4E5A787E-68AA-4357-BFC5-B6A37CC11B55}" destId="{EFA70608-E316-4C24-9DB0-5969919F631E}" srcOrd="2" destOrd="0" presId="urn:microsoft.com/office/officeart/2016/7/layout/LinearBlockProcessNumbered"/>
    <dgm:cxn modelId="{208A676B-FE1A-4929-88D1-D211EDC51736}" type="presParOf" srcId="{DB51DED8-57C0-47D1-90C3-8E3912F5EA35}" destId="{E28B064E-7DD7-4AF5-B8A2-7CBA33131DF6}" srcOrd="9" destOrd="0" presId="urn:microsoft.com/office/officeart/2016/7/layout/LinearBlockProcessNumbered"/>
    <dgm:cxn modelId="{DA841198-8F85-43C2-B03F-BCD3141008CA}" type="presParOf" srcId="{DB51DED8-57C0-47D1-90C3-8E3912F5EA35}" destId="{B2E35193-96FF-460E-B734-2150EC8F0EA7}" srcOrd="10" destOrd="0" presId="urn:microsoft.com/office/officeart/2016/7/layout/LinearBlockProcessNumbered"/>
    <dgm:cxn modelId="{4CE9FB36-B8CF-4BAD-BDAB-B2F5AC42527B}" type="presParOf" srcId="{B2E35193-96FF-460E-B734-2150EC8F0EA7}" destId="{A6B56C86-CC42-46D4-9676-5EB2F361E5A5}" srcOrd="0" destOrd="0" presId="urn:microsoft.com/office/officeart/2016/7/layout/LinearBlockProcessNumbered"/>
    <dgm:cxn modelId="{73FDE185-EC62-4F09-A5EA-1EA54C1D6B6B}" type="presParOf" srcId="{B2E35193-96FF-460E-B734-2150EC8F0EA7}" destId="{C4FD4C07-BF6A-4136-993B-6629EE4BFBBE}" srcOrd="1" destOrd="0" presId="urn:microsoft.com/office/officeart/2016/7/layout/LinearBlockProcessNumbered"/>
    <dgm:cxn modelId="{B55612C1-DF8C-48CF-B95F-8B291202139F}" type="presParOf" srcId="{B2E35193-96FF-460E-B734-2150EC8F0EA7}" destId="{4BC7F934-6068-46A1-8CAF-24A5B5A8CCA5}" srcOrd="2" destOrd="0" presId="urn:microsoft.com/office/officeart/2016/7/layout/LinearBlock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A39EBAE-E258-43E7-AC2E-0B38FF589BE3}" type="doc">
      <dgm:prSet loTypeId="urn:microsoft.com/office/officeart/2005/8/layout/hierarchy1" loCatId="hierarchy" qsTypeId="urn:microsoft.com/office/officeart/2005/8/quickstyle/simple2" qsCatId="simple" csTypeId="urn:microsoft.com/office/officeart/2005/8/colors/accent2_2" csCatId="accent2" phldr="1"/>
      <dgm:spPr/>
      <dgm:t>
        <a:bodyPr/>
        <a:lstStyle/>
        <a:p>
          <a:endParaRPr lang="en-US"/>
        </a:p>
      </dgm:t>
    </dgm:pt>
    <dgm:pt modelId="{0DC4FD57-AFEA-4944-BFE7-881B871D9EE5}">
      <dgm:prSet/>
      <dgm:spPr/>
      <dgm:t>
        <a:bodyPr/>
        <a:lstStyle/>
        <a:p>
          <a:r>
            <a:rPr lang="en-US"/>
            <a:t>Thank you</a:t>
          </a:r>
        </a:p>
      </dgm:t>
    </dgm:pt>
    <dgm:pt modelId="{10D550D0-7485-4722-9280-1C0E7D976743}" type="parTrans" cxnId="{2AD881EC-AD16-4F15-B696-3A67C0F3AD34}">
      <dgm:prSet/>
      <dgm:spPr/>
      <dgm:t>
        <a:bodyPr/>
        <a:lstStyle/>
        <a:p>
          <a:endParaRPr lang="en-US"/>
        </a:p>
      </dgm:t>
    </dgm:pt>
    <dgm:pt modelId="{75C5E8BC-A6C5-4C49-854E-97D000B53D14}" type="sibTrans" cxnId="{2AD881EC-AD16-4F15-B696-3A67C0F3AD34}">
      <dgm:prSet/>
      <dgm:spPr/>
      <dgm:t>
        <a:bodyPr/>
        <a:lstStyle/>
        <a:p>
          <a:endParaRPr lang="en-US"/>
        </a:p>
      </dgm:t>
    </dgm:pt>
    <dgm:pt modelId="{4D7480C4-2321-481E-A99C-5AAD5D294A3D}">
      <dgm:prSet/>
      <dgm:spPr/>
      <dgm:t>
        <a:bodyPr/>
        <a:lstStyle/>
        <a:p>
          <a:r>
            <a:rPr lang="en-US"/>
            <a:t>Questions</a:t>
          </a:r>
        </a:p>
      </dgm:t>
    </dgm:pt>
    <dgm:pt modelId="{4EA285EB-9ECB-450F-92B8-386CF8905C01}" type="parTrans" cxnId="{EC2E82AF-3142-413B-88D9-D82D19BD133A}">
      <dgm:prSet/>
      <dgm:spPr/>
      <dgm:t>
        <a:bodyPr/>
        <a:lstStyle/>
        <a:p>
          <a:endParaRPr lang="en-US"/>
        </a:p>
      </dgm:t>
    </dgm:pt>
    <dgm:pt modelId="{57DB19B7-FED5-4232-B68A-9A86021502ED}" type="sibTrans" cxnId="{EC2E82AF-3142-413B-88D9-D82D19BD133A}">
      <dgm:prSet/>
      <dgm:spPr/>
      <dgm:t>
        <a:bodyPr/>
        <a:lstStyle/>
        <a:p>
          <a:endParaRPr lang="en-US"/>
        </a:p>
      </dgm:t>
    </dgm:pt>
    <dgm:pt modelId="{56CAAC0F-6841-4293-BF47-856A05A0357D}" type="pres">
      <dgm:prSet presAssocID="{1A39EBAE-E258-43E7-AC2E-0B38FF589BE3}" presName="hierChild1" presStyleCnt="0">
        <dgm:presLayoutVars>
          <dgm:chPref val="1"/>
          <dgm:dir/>
          <dgm:animOne val="branch"/>
          <dgm:animLvl val="lvl"/>
          <dgm:resizeHandles/>
        </dgm:presLayoutVars>
      </dgm:prSet>
      <dgm:spPr/>
    </dgm:pt>
    <dgm:pt modelId="{00AC426D-F07B-4EAE-823D-AC58D7AC933D}" type="pres">
      <dgm:prSet presAssocID="{0DC4FD57-AFEA-4944-BFE7-881B871D9EE5}" presName="hierRoot1" presStyleCnt="0"/>
      <dgm:spPr/>
    </dgm:pt>
    <dgm:pt modelId="{062920F9-D0A5-4985-8FB5-CC918F7FF6C6}" type="pres">
      <dgm:prSet presAssocID="{0DC4FD57-AFEA-4944-BFE7-881B871D9EE5}" presName="composite" presStyleCnt="0"/>
      <dgm:spPr/>
    </dgm:pt>
    <dgm:pt modelId="{D0753796-9E5B-4EEE-A0E5-92F1E3445C2C}" type="pres">
      <dgm:prSet presAssocID="{0DC4FD57-AFEA-4944-BFE7-881B871D9EE5}" presName="background" presStyleLbl="node0" presStyleIdx="0" presStyleCnt="2"/>
      <dgm:spPr/>
    </dgm:pt>
    <dgm:pt modelId="{4F0C10C0-5157-4EAD-9EBA-FD18ED20A167}" type="pres">
      <dgm:prSet presAssocID="{0DC4FD57-AFEA-4944-BFE7-881B871D9EE5}" presName="text" presStyleLbl="fgAcc0" presStyleIdx="0" presStyleCnt="2">
        <dgm:presLayoutVars>
          <dgm:chPref val="3"/>
        </dgm:presLayoutVars>
      </dgm:prSet>
      <dgm:spPr/>
    </dgm:pt>
    <dgm:pt modelId="{3BD15D56-7630-4A62-91B7-CB3EABB92ECB}" type="pres">
      <dgm:prSet presAssocID="{0DC4FD57-AFEA-4944-BFE7-881B871D9EE5}" presName="hierChild2" presStyleCnt="0"/>
      <dgm:spPr/>
    </dgm:pt>
    <dgm:pt modelId="{386B7190-5118-4E9D-8D53-53993D270ECC}" type="pres">
      <dgm:prSet presAssocID="{4D7480C4-2321-481E-A99C-5AAD5D294A3D}" presName="hierRoot1" presStyleCnt="0"/>
      <dgm:spPr/>
    </dgm:pt>
    <dgm:pt modelId="{90868CC8-BE9A-427E-9276-828F56BB9023}" type="pres">
      <dgm:prSet presAssocID="{4D7480C4-2321-481E-A99C-5AAD5D294A3D}" presName="composite" presStyleCnt="0"/>
      <dgm:spPr/>
    </dgm:pt>
    <dgm:pt modelId="{2DE99A92-AC2F-4BB2-9DDC-11F6C5887EFB}" type="pres">
      <dgm:prSet presAssocID="{4D7480C4-2321-481E-A99C-5AAD5D294A3D}" presName="background" presStyleLbl="node0" presStyleIdx="1" presStyleCnt="2"/>
      <dgm:spPr/>
    </dgm:pt>
    <dgm:pt modelId="{C1E5E0AF-926C-4123-A0FF-B8B9E3D4AE1D}" type="pres">
      <dgm:prSet presAssocID="{4D7480C4-2321-481E-A99C-5AAD5D294A3D}" presName="text" presStyleLbl="fgAcc0" presStyleIdx="1" presStyleCnt="2">
        <dgm:presLayoutVars>
          <dgm:chPref val="3"/>
        </dgm:presLayoutVars>
      </dgm:prSet>
      <dgm:spPr/>
    </dgm:pt>
    <dgm:pt modelId="{7203B883-42CF-4D56-B677-6DD20377A9BD}" type="pres">
      <dgm:prSet presAssocID="{4D7480C4-2321-481E-A99C-5AAD5D294A3D}" presName="hierChild2" presStyleCnt="0"/>
      <dgm:spPr/>
    </dgm:pt>
  </dgm:ptLst>
  <dgm:cxnLst>
    <dgm:cxn modelId="{A0A36B4B-1CE7-42B5-9EA5-9453BFE8C0FE}" type="presOf" srcId="{1A39EBAE-E258-43E7-AC2E-0B38FF589BE3}" destId="{56CAAC0F-6841-4293-BF47-856A05A0357D}" srcOrd="0" destOrd="0" presId="urn:microsoft.com/office/officeart/2005/8/layout/hierarchy1"/>
    <dgm:cxn modelId="{BA47E797-9B13-44C4-BC04-819AA632A7CD}" type="presOf" srcId="{0DC4FD57-AFEA-4944-BFE7-881B871D9EE5}" destId="{4F0C10C0-5157-4EAD-9EBA-FD18ED20A167}" srcOrd="0" destOrd="0" presId="urn:microsoft.com/office/officeart/2005/8/layout/hierarchy1"/>
    <dgm:cxn modelId="{EC2E82AF-3142-413B-88D9-D82D19BD133A}" srcId="{1A39EBAE-E258-43E7-AC2E-0B38FF589BE3}" destId="{4D7480C4-2321-481E-A99C-5AAD5D294A3D}" srcOrd="1" destOrd="0" parTransId="{4EA285EB-9ECB-450F-92B8-386CF8905C01}" sibTransId="{57DB19B7-FED5-4232-B68A-9A86021502ED}"/>
    <dgm:cxn modelId="{66AAF9C4-74D1-489A-9163-F1F887335DE4}" type="presOf" srcId="{4D7480C4-2321-481E-A99C-5AAD5D294A3D}" destId="{C1E5E0AF-926C-4123-A0FF-B8B9E3D4AE1D}" srcOrd="0" destOrd="0" presId="urn:microsoft.com/office/officeart/2005/8/layout/hierarchy1"/>
    <dgm:cxn modelId="{2AD881EC-AD16-4F15-B696-3A67C0F3AD34}" srcId="{1A39EBAE-E258-43E7-AC2E-0B38FF589BE3}" destId="{0DC4FD57-AFEA-4944-BFE7-881B871D9EE5}" srcOrd="0" destOrd="0" parTransId="{10D550D0-7485-4722-9280-1C0E7D976743}" sibTransId="{75C5E8BC-A6C5-4C49-854E-97D000B53D14}"/>
    <dgm:cxn modelId="{533F5FB5-A1DD-4BBC-8E9D-55E3A41DA833}" type="presParOf" srcId="{56CAAC0F-6841-4293-BF47-856A05A0357D}" destId="{00AC426D-F07B-4EAE-823D-AC58D7AC933D}" srcOrd="0" destOrd="0" presId="urn:microsoft.com/office/officeart/2005/8/layout/hierarchy1"/>
    <dgm:cxn modelId="{D3687811-0A5F-46DE-8E05-BA5CCF5FAE65}" type="presParOf" srcId="{00AC426D-F07B-4EAE-823D-AC58D7AC933D}" destId="{062920F9-D0A5-4985-8FB5-CC918F7FF6C6}" srcOrd="0" destOrd="0" presId="urn:microsoft.com/office/officeart/2005/8/layout/hierarchy1"/>
    <dgm:cxn modelId="{E99F7F2C-E736-4E59-9247-781FE632BE84}" type="presParOf" srcId="{062920F9-D0A5-4985-8FB5-CC918F7FF6C6}" destId="{D0753796-9E5B-4EEE-A0E5-92F1E3445C2C}" srcOrd="0" destOrd="0" presId="urn:microsoft.com/office/officeart/2005/8/layout/hierarchy1"/>
    <dgm:cxn modelId="{9403EE5E-4C52-4E31-9492-07FD66BCCAD4}" type="presParOf" srcId="{062920F9-D0A5-4985-8FB5-CC918F7FF6C6}" destId="{4F0C10C0-5157-4EAD-9EBA-FD18ED20A167}" srcOrd="1" destOrd="0" presId="urn:microsoft.com/office/officeart/2005/8/layout/hierarchy1"/>
    <dgm:cxn modelId="{0A53A462-7F03-4D5F-8FBA-A79879339AFF}" type="presParOf" srcId="{00AC426D-F07B-4EAE-823D-AC58D7AC933D}" destId="{3BD15D56-7630-4A62-91B7-CB3EABB92ECB}" srcOrd="1" destOrd="0" presId="urn:microsoft.com/office/officeart/2005/8/layout/hierarchy1"/>
    <dgm:cxn modelId="{7C43E21F-C7B3-477B-A658-F62DF336131F}" type="presParOf" srcId="{56CAAC0F-6841-4293-BF47-856A05A0357D}" destId="{386B7190-5118-4E9D-8D53-53993D270ECC}" srcOrd="1" destOrd="0" presId="urn:microsoft.com/office/officeart/2005/8/layout/hierarchy1"/>
    <dgm:cxn modelId="{E672547A-C36A-49EE-BDAB-0EE8735E5310}" type="presParOf" srcId="{386B7190-5118-4E9D-8D53-53993D270ECC}" destId="{90868CC8-BE9A-427E-9276-828F56BB9023}" srcOrd="0" destOrd="0" presId="urn:microsoft.com/office/officeart/2005/8/layout/hierarchy1"/>
    <dgm:cxn modelId="{67848A24-3856-49B6-A1A6-0AADB62D156D}" type="presParOf" srcId="{90868CC8-BE9A-427E-9276-828F56BB9023}" destId="{2DE99A92-AC2F-4BB2-9DDC-11F6C5887EFB}" srcOrd="0" destOrd="0" presId="urn:microsoft.com/office/officeart/2005/8/layout/hierarchy1"/>
    <dgm:cxn modelId="{D99E01CA-34FE-4108-BD10-F307FE3824DB}" type="presParOf" srcId="{90868CC8-BE9A-427E-9276-828F56BB9023}" destId="{C1E5E0AF-926C-4123-A0FF-B8B9E3D4AE1D}" srcOrd="1" destOrd="0" presId="urn:microsoft.com/office/officeart/2005/8/layout/hierarchy1"/>
    <dgm:cxn modelId="{3A79BC50-D5B4-4627-B82D-31B756D2F265}" type="presParOf" srcId="{386B7190-5118-4E9D-8D53-53993D270ECC}" destId="{7203B883-42CF-4D56-B677-6DD20377A9BD}" srcOrd="1" destOrd="0" presId="urn:microsoft.com/office/officeart/2005/8/layout/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BD4F42-F1C2-4689-BC44-A280D4DCBAEE}">
      <dsp:nvSpPr>
        <dsp:cNvPr id="0" name=""/>
        <dsp:cNvSpPr/>
      </dsp:nvSpPr>
      <dsp:spPr>
        <a:xfrm rot="5400000">
          <a:off x="3606143" y="-1236263"/>
          <a:ext cx="1182193" cy="3950344"/>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100000"/>
            </a:lnSpc>
            <a:spcBef>
              <a:spcPct val="0"/>
            </a:spcBef>
            <a:spcAft>
              <a:spcPct val="15000"/>
            </a:spcAft>
            <a:buChar char="•"/>
          </a:pPr>
          <a:r>
            <a:rPr lang="en-US" sz="1600" kern="1200" dirty="0"/>
            <a:t>Shortage of candidates, especially in certain areas of the state</a:t>
          </a:r>
        </a:p>
      </dsp:txBody>
      <dsp:txXfrm rot="-5400000">
        <a:off x="2222068" y="205522"/>
        <a:ext cx="3892634" cy="1066773"/>
      </dsp:txXfrm>
    </dsp:sp>
    <dsp:sp modelId="{DB11592B-A6E6-4BA0-AEEE-A0666322B3A5}">
      <dsp:nvSpPr>
        <dsp:cNvPr id="0" name=""/>
        <dsp:cNvSpPr/>
      </dsp:nvSpPr>
      <dsp:spPr>
        <a:xfrm>
          <a:off x="0" y="36"/>
          <a:ext cx="2222068" cy="1477742"/>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0000"/>
                <a:satMod val="120000"/>
                <a:lumMod val="99000"/>
              </a:schemeClr>
            </a:gs>
          </a:gsLst>
          <a:path path="circle">
            <a:fillToRect l="100000" t="100000" r="100000" b="100000"/>
          </a:path>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5260" tIns="87630" rIns="175260" bIns="87630" numCol="1" spcCol="1270" anchor="ctr" anchorCtr="0">
          <a:noAutofit/>
        </a:bodyPr>
        <a:lstStyle/>
        <a:p>
          <a:pPr marL="0" lvl="0" indent="0" algn="ctr" defTabSz="2044700">
            <a:lnSpc>
              <a:spcPct val="100000"/>
            </a:lnSpc>
            <a:spcBef>
              <a:spcPct val="0"/>
            </a:spcBef>
            <a:spcAft>
              <a:spcPct val="35000"/>
            </a:spcAft>
            <a:buNone/>
          </a:pPr>
          <a:r>
            <a:rPr lang="en-US" sz="4600" kern="1200" dirty="0"/>
            <a:t>Why?</a:t>
          </a:r>
        </a:p>
      </dsp:txBody>
      <dsp:txXfrm>
        <a:off x="72137" y="72173"/>
        <a:ext cx="2077794" cy="1333468"/>
      </dsp:txXfrm>
    </dsp:sp>
    <dsp:sp modelId="{9FEEC0A3-6548-43C9-A2BB-33D7495CFF44}">
      <dsp:nvSpPr>
        <dsp:cNvPr id="0" name=""/>
        <dsp:cNvSpPr/>
      </dsp:nvSpPr>
      <dsp:spPr>
        <a:xfrm rot="5400000">
          <a:off x="3606143" y="315365"/>
          <a:ext cx="1182193" cy="3950344"/>
        </a:xfrm>
        <a:prstGeom prst="round2Same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100000"/>
            </a:lnSpc>
            <a:spcBef>
              <a:spcPct val="0"/>
            </a:spcBef>
            <a:spcAft>
              <a:spcPct val="15000"/>
            </a:spcAft>
            <a:buChar char="•"/>
          </a:pPr>
          <a:r>
            <a:rPr lang="en-US" sz="1600" kern="1200" dirty="0"/>
            <a:t>Build awareness</a:t>
          </a:r>
        </a:p>
        <a:p>
          <a:pPr marL="171450" lvl="1" indent="-171450" algn="l" defTabSz="711200">
            <a:lnSpc>
              <a:spcPct val="100000"/>
            </a:lnSpc>
            <a:spcBef>
              <a:spcPct val="0"/>
            </a:spcBef>
            <a:spcAft>
              <a:spcPct val="15000"/>
            </a:spcAft>
            <a:buChar char="•"/>
          </a:pPr>
          <a:r>
            <a:rPr lang="en-US" sz="1600" kern="1200" dirty="0"/>
            <a:t>Highlight long-term benefits of municipal careers</a:t>
          </a:r>
        </a:p>
      </dsp:txBody>
      <dsp:txXfrm rot="-5400000">
        <a:off x="2222068" y="1757150"/>
        <a:ext cx="3892634" cy="1066773"/>
      </dsp:txXfrm>
    </dsp:sp>
    <dsp:sp modelId="{AF9D9411-BFA0-43F4-84B8-3374769F1ADD}">
      <dsp:nvSpPr>
        <dsp:cNvPr id="0" name=""/>
        <dsp:cNvSpPr/>
      </dsp:nvSpPr>
      <dsp:spPr>
        <a:xfrm>
          <a:off x="0" y="1551666"/>
          <a:ext cx="2222068" cy="1477742"/>
        </a:xfrm>
        <a:prstGeom prst="roundRect">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0000"/>
                <a:satMod val="120000"/>
                <a:lumMod val="99000"/>
              </a:schemeClr>
            </a:gs>
          </a:gsLst>
          <a:path path="circle">
            <a:fillToRect l="100000" t="100000" r="100000" b="100000"/>
          </a:path>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5260" tIns="87630" rIns="175260" bIns="87630" numCol="1" spcCol="1270" anchor="ctr" anchorCtr="0">
          <a:noAutofit/>
        </a:bodyPr>
        <a:lstStyle/>
        <a:p>
          <a:pPr marL="0" lvl="0" indent="0" algn="ctr" defTabSz="2044700">
            <a:lnSpc>
              <a:spcPct val="100000"/>
            </a:lnSpc>
            <a:spcBef>
              <a:spcPct val="0"/>
            </a:spcBef>
            <a:spcAft>
              <a:spcPct val="35000"/>
            </a:spcAft>
            <a:buNone/>
          </a:pPr>
          <a:r>
            <a:rPr lang="en-US" sz="4600" kern="1200" dirty="0"/>
            <a:t>Goals</a:t>
          </a:r>
        </a:p>
      </dsp:txBody>
      <dsp:txXfrm>
        <a:off x="72137" y="1623803"/>
        <a:ext cx="2077794" cy="13334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92C5A1-C022-440D-9B5C-07B94D8F67FB}">
      <dsp:nvSpPr>
        <dsp:cNvPr id="0" name=""/>
        <dsp:cNvSpPr/>
      </dsp:nvSpPr>
      <dsp:spPr>
        <a:xfrm>
          <a:off x="3361" y="495750"/>
          <a:ext cx="1820067" cy="109204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baseline="0"/>
            <a:t>MGFOA: MA Government Finance Officers Association</a:t>
          </a:r>
          <a:endParaRPr lang="en-US" sz="1100" kern="1200"/>
        </a:p>
      </dsp:txBody>
      <dsp:txXfrm>
        <a:off x="3361" y="495750"/>
        <a:ext cx="1820067" cy="1092040"/>
      </dsp:txXfrm>
    </dsp:sp>
    <dsp:sp modelId="{703563FD-5E54-442D-8D4D-4BB91C2E832D}">
      <dsp:nvSpPr>
        <dsp:cNvPr id="0" name=""/>
        <dsp:cNvSpPr/>
      </dsp:nvSpPr>
      <dsp:spPr>
        <a:xfrm>
          <a:off x="2005435" y="495750"/>
          <a:ext cx="1820067" cy="1092040"/>
        </a:xfrm>
        <a:prstGeom prst="rect">
          <a:avLst/>
        </a:prstGeom>
        <a:solidFill>
          <a:schemeClr val="accent5">
            <a:hueOff val="-2080042"/>
            <a:satOff val="2835"/>
            <a:lumOff val="-65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baseline="0"/>
            <a:t>MMAAA: MA Municipal Auditors and Accountants Association</a:t>
          </a:r>
          <a:endParaRPr lang="en-US" sz="1100" kern="1200"/>
        </a:p>
      </dsp:txBody>
      <dsp:txXfrm>
        <a:off x="2005435" y="495750"/>
        <a:ext cx="1820067" cy="1092040"/>
      </dsp:txXfrm>
    </dsp:sp>
    <dsp:sp modelId="{7514A1D5-1770-4BD1-8F14-6BE7286E7DED}">
      <dsp:nvSpPr>
        <dsp:cNvPr id="0" name=""/>
        <dsp:cNvSpPr/>
      </dsp:nvSpPr>
      <dsp:spPr>
        <a:xfrm>
          <a:off x="4007509" y="495750"/>
          <a:ext cx="1820067" cy="1092040"/>
        </a:xfrm>
        <a:prstGeom prst="rect">
          <a:avLst/>
        </a:prstGeom>
        <a:solidFill>
          <a:schemeClr val="accent5">
            <a:hueOff val="-4160084"/>
            <a:satOff val="5670"/>
            <a:lumOff val="-130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baseline="0"/>
            <a:t>MMA: MA Municipal Association</a:t>
          </a:r>
          <a:endParaRPr lang="en-US" sz="1100" kern="1200"/>
        </a:p>
      </dsp:txBody>
      <dsp:txXfrm>
        <a:off x="4007509" y="495750"/>
        <a:ext cx="1820067" cy="1092040"/>
      </dsp:txXfrm>
    </dsp:sp>
    <dsp:sp modelId="{5A5DBA9C-9407-4304-A891-955192795118}">
      <dsp:nvSpPr>
        <dsp:cNvPr id="0" name=""/>
        <dsp:cNvSpPr/>
      </dsp:nvSpPr>
      <dsp:spPr>
        <a:xfrm>
          <a:off x="6009583" y="495750"/>
          <a:ext cx="1820067" cy="1092040"/>
        </a:xfrm>
        <a:prstGeom prst="rect">
          <a:avLst/>
        </a:prstGeom>
        <a:solidFill>
          <a:schemeClr val="accent5">
            <a:hueOff val="-6240126"/>
            <a:satOff val="8505"/>
            <a:lumOff val="-1961"/>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baseline="0"/>
            <a:t>MAPPO: MA Association of Public Purchasing Officials</a:t>
          </a:r>
          <a:endParaRPr lang="en-US" sz="1100" kern="1200"/>
        </a:p>
      </dsp:txBody>
      <dsp:txXfrm>
        <a:off x="6009583" y="495750"/>
        <a:ext cx="1820067" cy="1092040"/>
      </dsp:txXfrm>
    </dsp:sp>
    <dsp:sp modelId="{E74A2F4D-7D8A-4E13-B0F5-7257DC5E3943}">
      <dsp:nvSpPr>
        <dsp:cNvPr id="0" name=""/>
        <dsp:cNvSpPr/>
      </dsp:nvSpPr>
      <dsp:spPr>
        <a:xfrm>
          <a:off x="8011658" y="495750"/>
          <a:ext cx="1820067" cy="1092040"/>
        </a:xfrm>
        <a:prstGeom prst="rect">
          <a:avLst/>
        </a:prstGeom>
        <a:solidFill>
          <a:schemeClr val="accent5">
            <a:hueOff val="-8320169"/>
            <a:satOff val="11340"/>
            <a:lumOff val="-261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baseline="0"/>
            <a:t>MCPPO: MA Certified Public Purchasing Official</a:t>
          </a:r>
          <a:endParaRPr lang="en-US" sz="1100" kern="1200"/>
        </a:p>
      </dsp:txBody>
      <dsp:txXfrm>
        <a:off x="8011658" y="495750"/>
        <a:ext cx="1820067" cy="1092040"/>
      </dsp:txXfrm>
    </dsp:sp>
    <dsp:sp modelId="{864F77F7-09F6-4D69-9BE2-484E7341F249}">
      <dsp:nvSpPr>
        <dsp:cNvPr id="0" name=""/>
        <dsp:cNvSpPr/>
      </dsp:nvSpPr>
      <dsp:spPr>
        <a:xfrm>
          <a:off x="3361" y="1769797"/>
          <a:ext cx="1820067" cy="1092040"/>
        </a:xfrm>
        <a:prstGeom prst="rect">
          <a:avLst/>
        </a:prstGeom>
        <a:solidFill>
          <a:schemeClr val="accent5">
            <a:hueOff val="-10400211"/>
            <a:satOff val="14176"/>
            <a:lumOff val="-326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baseline="0"/>
            <a:t>MCTA: MA Collectors and Treasurers Association</a:t>
          </a:r>
          <a:endParaRPr lang="en-US" sz="1100" kern="1200"/>
        </a:p>
      </dsp:txBody>
      <dsp:txXfrm>
        <a:off x="3361" y="1769797"/>
        <a:ext cx="1820067" cy="1092040"/>
      </dsp:txXfrm>
    </dsp:sp>
    <dsp:sp modelId="{8FB1F655-C0B1-44BA-BA19-BFFC2C247284}">
      <dsp:nvSpPr>
        <dsp:cNvPr id="0" name=""/>
        <dsp:cNvSpPr/>
      </dsp:nvSpPr>
      <dsp:spPr>
        <a:xfrm>
          <a:off x="2005435" y="1769797"/>
          <a:ext cx="1820067" cy="1092040"/>
        </a:xfrm>
        <a:prstGeom prst="rect">
          <a:avLst/>
        </a:prstGeom>
        <a:solidFill>
          <a:schemeClr val="accent5">
            <a:hueOff val="-12480253"/>
            <a:satOff val="17011"/>
            <a:lumOff val="-3921"/>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baseline="0"/>
            <a:t>MAAO: MA Association of Assessing Officers</a:t>
          </a:r>
          <a:endParaRPr lang="en-US" sz="1100" kern="1200"/>
        </a:p>
      </dsp:txBody>
      <dsp:txXfrm>
        <a:off x="2005435" y="1769797"/>
        <a:ext cx="1820067" cy="1092040"/>
      </dsp:txXfrm>
    </dsp:sp>
    <dsp:sp modelId="{A68BC28A-226B-4046-AA2F-0A07AA20E8FD}">
      <dsp:nvSpPr>
        <dsp:cNvPr id="0" name=""/>
        <dsp:cNvSpPr/>
      </dsp:nvSpPr>
      <dsp:spPr>
        <a:xfrm>
          <a:off x="4007509" y="1769797"/>
          <a:ext cx="1820067" cy="1092040"/>
        </a:xfrm>
        <a:prstGeom prst="rect">
          <a:avLst/>
        </a:prstGeom>
        <a:solidFill>
          <a:schemeClr val="accent5">
            <a:hueOff val="-14560295"/>
            <a:satOff val="19846"/>
            <a:lumOff val="-457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baseline="0"/>
            <a:t>MASBO: MA Association of School Business Officials</a:t>
          </a:r>
          <a:endParaRPr lang="en-US" sz="1100" kern="1200"/>
        </a:p>
      </dsp:txBody>
      <dsp:txXfrm>
        <a:off x="4007509" y="1769797"/>
        <a:ext cx="1820067" cy="1092040"/>
      </dsp:txXfrm>
    </dsp:sp>
    <dsp:sp modelId="{793AD6FB-3EA7-41F3-A782-457DC1073AC0}">
      <dsp:nvSpPr>
        <dsp:cNvPr id="0" name=""/>
        <dsp:cNvSpPr/>
      </dsp:nvSpPr>
      <dsp:spPr>
        <a:xfrm>
          <a:off x="6009583" y="1769797"/>
          <a:ext cx="1820067" cy="1092040"/>
        </a:xfrm>
        <a:prstGeom prst="rect">
          <a:avLst/>
        </a:prstGeom>
        <a:solidFill>
          <a:schemeClr val="accent5">
            <a:hueOff val="-16640338"/>
            <a:satOff val="22681"/>
            <a:lumOff val="-522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baseline="0"/>
            <a:t>ICMA: International City/County Management Association</a:t>
          </a:r>
          <a:endParaRPr lang="en-US" sz="1100" kern="1200"/>
        </a:p>
      </dsp:txBody>
      <dsp:txXfrm>
        <a:off x="6009583" y="1769797"/>
        <a:ext cx="1820067" cy="1092040"/>
      </dsp:txXfrm>
    </dsp:sp>
    <dsp:sp modelId="{F44A23B0-6636-462A-9569-6314E167B083}">
      <dsp:nvSpPr>
        <dsp:cNvPr id="0" name=""/>
        <dsp:cNvSpPr/>
      </dsp:nvSpPr>
      <dsp:spPr>
        <a:xfrm>
          <a:off x="8011658" y="1769797"/>
          <a:ext cx="1820067" cy="1092040"/>
        </a:xfrm>
        <a:prstGeom prst="rect">
          <a:avLst/>
        </a:prstGeom>
        <a:solidFill>
          <a:schemeClr val="accent5">
            <a:hueOff val="-18720379"/>
            <a:satOff val="25516"/>
            <a:lumOff val="-588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baseline="0"/>
            <a:t>NESGFOA: New England State Government Finance Officers Association</a:t>
          </a:r>
          <a:endParaRPr lang="en-US" sz="1100" kern="1200"/>
        </a:p>
      </dsp:txBody>
      <dsp:txXfrm>
        <a:off x="8011658" y="1769797"/>
        <a:ext cx="1820067" cy="10920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BEC2CC-08D5-45B7-9767-AD7EDA7129BB}">
      <dsp:nvSpPr>
        <dsp:cNvPr id="0" name=""/>
        <dsp:cNvSpPr/>
      </dsp:nvSpPr>
      <dsp:spPr>
        <a:xfrm>
          <a:off x="422206" y="213748"/>
          <a:ext cx="1098000" cy="109800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33B7354-DB9D-4668-B0B9-93AA3EA0A26D}">
      <dsp:nvSpPr>
        <dsp:cNvPr id="0" name=""/>
        <dsp:cNvSpPr/>
      </dsp:nvSpPr>
      <dsp:spPr>
        <a:xfrm>
          <a:off x="656206" y="447748"/>
          <a:ext cx="630000" cy="63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FEAAF9-1AB1-41B3-8555-1586AE1361C0}">
      <dsp:nvSpPr>
        <dsp:cNvPr id="0" name=""/>
        <dsp:cNvSpPr/>
      </dsp:nvSpPr>
      <dsp:spPr>
        <a:xfrm>
          <a:off x="71206" y="1653748"/>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en-US" sz="1400" b="1" kern="1200" baseline="0"/>
            <a:t>Accounting</a:t>
          </a:r>
          <a:endParaRPr lang="en-US" sz="1400" kern="1200"/>
        </a:p>
      </dsp:txBody>
      <dsp:txXfrm>
        <a:off x="71206" y="1653748"/>
        <a:ext cx="1800000" cy="720000"/>
      </dsp:txXfrm>
    </dsp:sp>
    <dsp:sp modelId="{A327E735-B4AC-4AC7-A85E-B5C9C952422C}">
      <dsp:nvSpPr>
        <dsp:cNvPr id="0" name=""/>
        <dsp:cNvSpPr/>
      </dsp:nvSpPr>
      <dsp:spPr>
        <a:xfrm>
          <a:off x="2537206" y="213748"/>
          <a:ext cx="1098000" cy="109800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1F4F84-9494-4D99-B0E6-AC4C7FB6051E}">
      <dsp:nvSpPr>
        <dsp:cNvPr id="0" name=""/>
        <dsp:cNvSpPr/>
      </dsp:nvSpPr>
      <dsp:spPr>
        <a:xfrm>
          <a:off x="2771206" y="447748"/>
          <a:ext cx="630000" cy="63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9ECE22-8E2E-4F78-8F0C-94AA17B53EEB}">
      <dsp:nvSpPr>
        <dsp:cNvPr id="0" name=""/>
        <dsp:cNvSpPr/>
      </dsp:nvSpPr>
      <dsp:spPr>
        <a:xfrm>
          <a:off x="2186206" y="1653748"/>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en-US" sz="1400" b="1" kern="1200" baseline="0"/>
            <a:t>Collection</a:t>
          </a:r>
          <a:endParaRPr lang="en-US" sz="1400" kern="1200"/>
        </a:p>
      </dsp:txBody>
      <dsp:txXfrm>
        <a:off x="2186206" y="1653748"/>
        <a:ext cx="1800000" cy="720000"/>
      </dsp:txXfrm>
    </dsp:sp>
    <dsp:sp modelId="{70BB7B3D-6057-44D4-AB49-67B456A258C5}">
      <dsp:nvSpPr>
        <dsp:cNvPr id="0" name=""/>
        <dsp:cNvSpPr/>
      </dsp:nvSpPr>
      <dsp:spPr>
        <a:xfrm>
          <a:off x="4652206" y="213748"/>
          <a:ext cx="1098000" cy="109800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6900F6-524D-4FB2-91A8-4E06E4D2BE8E}">
      <dsp:nvSpPr>
        <dsp:cNvPr id="0" name=""/>
        <dsp:cNvSpPr/>
      </dsp:nvSpPr>
      <dsp:spPr>
        <a:xfrm>
          <a:off x="4886206" y="447748"/>
          <a:ext cx="630000" cy="63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FFF576-36F1-44C1-9C7F-38D970C75C1D}">
      <dsp:nvSpPr>
        <dsp:cNvPr id="0" name=""/>
        <dsp:cNvSpPr/>
      </dsp:nvSpPr>
      <dsp:spPr>
        <a:xfrm>
          <a:off x="4301206" y="1653748"/>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en-US" sz="1400" b="1" kern="1200" baseline="0"/>
            <a:t>Treasury</a:t>
          </a:r>
          <a:endParaRPr lang="en-US" sz="1400" kern="1200"/>
        </a:p>
      </dsp:txBody>
      <dsp:txXfrm>
        <a:off x="4301206" y="1653748"/>
        <a:ext cx="1800000" cy="720000"/>
      </dsp:txXfrm>
    </dsp:sp>
    <dsp:sp modelId="{16A847F4-178D-44C2-A1F0-3CCD86DA27C5}">
      <dsp:nvSpPr>
        <dsp:cNvPr id="0" name=""/>
        <dsp:cNvSpPr/>
      </dsp:nvSpPr>
      <dsp:spPr>
        <a:xfrm>
          <a:off x="422206" y="2823748"/>
          <a:ext cx="1098000" cy="109800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FDDB0BB-1BB7-4C5A-AA2C-EFB8AA3A0135}">
      <dsp:nvSpPr>
        <dsp:cNvPr id="0" name=""/>
        <dsp:cNvSpPr/>
      </dsp:nvSpPr>
      <dsp:spPr>
        <a:xfrm>
          <a:off x="656206" y="3057748"/>
          <a:ext cx="630000" cy="63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22370D-D9C7-4E79-A78B-7853300E753E}">
      <dsp:nvSpPr>
        <dsp:cNvPr id="0" name=""/>
        <dsp:cNvSpPr/>
      </dsp:nvSpPr>
      <dsp:spPr>
        <a:xfrm>
          <a:off x="71206" y="4263748"/>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en-US" sz="1400" b="1" kern="1200" baseline="0"/>
            <a:t>Assessing</a:t>
          </a:r>
          <a:endParaRPr lang="en-US" sz="1400" kern="1200"/>
        </a:p>
      </dsp:txBody>
      <dsp:txXfrm>
        <a:off x="71206" y="4263748"/>
        <a:ext cx="1800000" cy="720000"/>
      </dsp:txXfrm>
    </dsp:sp>
    <dsp:sp modelId="{CB14E5A1-DDD9-493F-A1EF-2A6BFE9E4E58}">
      <dsp:nvSpPr>
        <dsp:cNvPr id="0" name=""/>
        <dsp:cNvSpPr/>
      </dsp:nvSpPr>
      <dsp:spPr>
        <a:xfrm>
          <a:off x="2537206" y="2823748"/>
          <a:ext cx="1098000" cy="109800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D327CB0-CE45-47E5-B191-9286E2BF603C}">
      <dsp:nvSpPr>
        <dsp:cNvPr id="0" name=""/>
        <dsp:cNvSpPr/>
      </dsp:nvSpPr>
      <dsp:spPr>
        <a:xfrm>
          <a:off x="2771206" y="3057748"/>
          <a:ext cx="630000" cy="63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3A1B13-E7E5-4C9A-B656-FCAF776E3D19}">
      <dsp:nvSpPr>
        <dsp:cNvPr id="0" name=""/>
        <dsp:cNvSpPr/>
      </dsp:nvSpPr>
      <dsp:spPr>
        <a:xfrm>
          <a:off x="2186206" y="4263748"/>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en-US" sz="1400" b="1" kern="1200" baseline="0"/>
            <a:t>School Finance</a:t>
          </a:r>
          <a:endParaRPr lang="en-US" sz="1400" kern="1200"/>
        </a:p>
      </dsp:txBody>
      <dsp:txXfrm>
        <a:off x="2186206" y="4263748"/>
        <a:ext cx="1800000" cy="720000"/>
      </dsp:txXfrm>
    </dsp:sp>
    <dsp:sp modelId="{35193D5A-5231-4BC8-8C24-030A183385CF}">
      <dsp:nvSpPr>
        <dsp:cNvPr id="0" name=""/>
        <dsp:cNvSpPr/>
      </dsp:nvSpPr>
      <dsp:spPr>
        <a:xfrm>
          <a:off x="4652206" y="2823748"/>
          <a:ext cx="1098000" cy="109800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03BB9BA-76A3-4599-869E-C4F3C12A1ACF}">
      <dsp:nvSpPr>
        <dsp:cNvPr id="0" name=""/>
        <dsp:cNvSpPr/>
      </dsp:nvSpPr>
      <dsp:spPr>
        <a:xfrm>
          <a:off x="4886206" y="3057748"/>
          <a:ext cx="630000" cy="630000"/>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E88A53-4D6D-4014-AB03-3AB048758DA9}">
      <dsp:nvSpPr>
        <dsp:cNvPr id="0" name=""/>
        <dsp:cNvSpPr/>
      </dsp:nvSpPr>
      <dsp:spPr>
        <a:xfrm>
          <a:off x="4301206" y="4263748"/>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en-US" sz="1400" b="1" kern="1200" baseline="0"/>
            <a:t>Town Finance</a:t>
          </a:r>
          <a:endParaRPr lang="en-US" sz="1400" kern="1200"/>
        </a:p>
      </dsp:txBody>
      <dsp:txXfrm>
        <a:off x="4301206" y="4263748"/>
        <a:ext cx="1800000" cy="720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E0D91B-ED5C-4658-9823-400A783E6A49}">
      <dsp:nvSpPr>
        <dsp:cNvPr id="0" name=""/>
        <dsp:cNvSpPr/>
      </dsp:nvSpPr>
      <dsp:spPr>
        <a:xfrm>
          <a:off x="0" y="756754"/>
          <a:ext cx="1536732" cy="1844078"/>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1795" tIns="0" rIns="151795" bIns="330200" numCol="1" spcCol="1270" anchor="t" anchorCtr="0">
          <a:noAutofit/>
        </a:bodyPr>
        <a:lstStyle/>
        <a:p>
          <a:pPr marL="0" lvl="0" indent="0" algn="l" defTabSz="622300">
            <a:lnSpc>
              <a:spcPct val="90000"/>
            </a:lnSpc>
            <a:spcBef>
              <a:spcPct val="0"/>
            </a:spcBef>
            <a:spcAft>
              <a:spcPct val="35000"/>
            </a:spcAft>
            <a:buNone/>
          </a:pPr>
          <a:r>
            <a:rPr lang="en-US" sz="1400" b="1" kern="1200" baseline="0"/>
            <a:t>Public Service</a:t>
          </a:r>
          <a:endParaRPr lang="en-US" sz="1400" kern="1200"/>
        </a:p>
      </dsp:txBody>
      <dsp:txXfrm>
        <a:off x="0" y="1494386"/>
        <a:ext cx="1536732" cy="1106447"/>
      </dsp:txXfrm>
    </dsp:sp>
    <dsp:sp modelId="{45A5B3E5-4D45-4F66-9472-ABD5D2610CC0}">
      <dsp:nvSpPr>
        <dsp:cNvPr id="0" name=""/>
        <dsp:cNvSpPr/>
      </dsp:nvSpPr>
      <dsp:spPr>
        <a:xfrm>
          <a:off x="0" y="756754"/>
          <a:ext cx="1536732" cy="737631"/>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51795" tIns="165100" rIns="151795" bIns="165100" numCol="1" spcCol="1270" anchor="ctr" anchorCtr="0">
          <a:noAutofit/>
        </a:bodyPr>
        <a:lstStyle/>
        <a:p>
          <a:pPr marL="0" lvl="0" indent="0" algn="l" defTabSz="755650">
            <a:lnSpc>
              <a:spcPct val="90000"/>
            </a:lnSpc>
            <a:spcBef>
              <a:spcPct val="0"/>
            </a:spcBef>
            <a:spcAft>
              <a:spcPct val="35000"/>
            </a:spcAft>
            <a:buNone/>
          </a:pPr>
          <a:r>
            <a:rPr lang="en-US" sz="1700" kern="1200"/>
            <a:t>01</a:t>
          </a:r>
        </a:p>
      </dsp:txBody>
      <dsp:txXfrm>
        <a:off x="0" y="756754"/>
        <a:ext cx="1536732" cy="737631"/>
      </dsp:txXfrm>
    </dsp:sp>
    <dsp:sp modelId="{DBDBEF54-8D3F-40EB-A69F-1C612E9958EF}">
      <dsp:nvSpPr>
        <dsp:cNvPr id="0" name=""/>
        <dsp:cNvSpPr/>
      </dsp:nvSpPr>
      <dsp:spPr>
        <a:xfrm>
          <a:off x="1659670" y="756754"/>
          <a:ext cx="1536732" cy="1844078"/>
        </a:xfrm>
        <a:prstGeom prst="rect">
          <a:avLst/>
        </a:prstGeom>
        <a:solidFill>
          <a:schemeClr val="accent5">
            <a:hueOff val="-3744076"/>
            <a:satOff val="5103"/>
            <a:lumOff val="-1176"/>
            <a:alphaOff val="0"/>
          </a:schemeClr>
        </a:solidFill>
        <a:ln w="12700" cap="flat" cmpd="sng" algn="ctr">
          <a:solidFill>
            <a:schemeClr val="accent5">
              <a:hueOff val="-3744076"/>
              <a:satOff val="5103"/>
              <a:lumOff val="-117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1795" tIns="0" rIns="151795" bIns="330200" numCol="1" spcCol="1270" anchor="t" anchorCtr="0">
          <a:noAutofit/>
        </a:bodyPr>
        <a:lstStyle/>
        <a:p>
          <a:pPr marL="0" lvl="0" indent="0" algn="l" defTabSz="622300">
            <a:lnSpc>
              <a:spcPct val="90000"/>
            </a:lnSpc>
            <a:spcBef>
              <a:spcPct val="0"/>
            </a:spcBef>
            <a:spcAft>
              <a:spcPct val="35000"/>
            </a:spcAft>
            <a:buNone/>
          </a:pPr>
          <a:r>
            <a:rPr lang="en-US" sz="1400" b="1" kern="1200" baseline="0"/>
            <a:t>Stable Employment</a:t>
          </a:r>
          <a:endParaRPr lang="en-US" sz="1400" kern="1200"/>
        </a:p>
      </dsp:txBody>
      <dsp:txXfrm>
        <a:off x="1659670" y="1494386"/>
        <a:ext cx="1536732" cy="1106447"/>
      </dsp:txXfrm>
    </dsp:sp>
    <dsp:sp modelId="{0DD4BCDA-F3A7-40B1-B54F-1268ACDA7409}">
      <dsp:nvSpPr>
        <dsp:cNvPr id="0" name=""/>
        <dsp:cNvSpPr/>
      </dsp:nvSpPr>
      <dsp:spPr>
        <a:xfrm>
          <a:off x="1659670" y="756754"/>
          <a:ext cx="1536732" cy="737631"/>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51795" tIns="165100" rIns="151795" bIns="165100" numCol="1" spcCol="1270" anchor="ctr" anchorCtr="0">
          <a:noAutofit/>
        </a:bodyPr>
        <a:lstStyle/>
        <a:p>
          <a:pPr marL="0" lvl="0" indent="0" algn="l" defTabSz="755650">
            <a:lnSpc>
              <a:spcPct val="90000"/>
            </a:lnSpc>
            <a:spcBef>
              <a:spcPct val="0"/>
            </a:spcBef>
            <a:spcAft>
              <a:spcPct val="35000"/>
            </a:spcAft>
            <a:buNone/>
          </a:pPr>
          <a:r>
            <a:rPr lang="en-US" sz="1700" kern="1200"/>
            <a:t>02</a:t>
          </a:r>
        </a:p>
      </dsp:txBody>
      <dsp:txXfrm>
        <a:off x="1659670" y="756754"/>
        <a:ext cx="1536732" cy="737631"/>
      </dsp:txXfrm>
    </dsp:sp>
    <dsp:sp modelId="{5813A86F-A4A4-47AD-B92D-D0C0BB2C78C5}">
      <dsp:nvSpPr>
        <dsp:cNvPr id="0" name=""/>
        <dsp:cNvSpPr/>
      </dsp:nvSpPr>
      <dsp:spPr>
        <a:xfrm>
          <a:off x="3319341" y="756754"/>
          <a:ext cx="1536732" cy="1844078"/>
        </a:xfrm>
        <a:prstGeom prst="rect">
          <a:avLst/>
        </a:prstGeom>
        <a:solidFill>
          <a:schemeClr val="accent5">
            <a:hueOff val="-7488152"/>
            <a:satOff val="10206"/>
            <a:lumOff val="-2353"/>
            <a:alphaOff val="0"/>
          </a:schemeClr>
        </a:solidFill>
        <a:ln w="12700" cap="flat" cmpd="sng" algn="ctr">
          <a:solidFill>
            <a:schemeClr val="accent5">
              <a:hueOff val="-7488152"/>
              <a:satOff val="10206"/>
              <a:lumOff val="-235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1795" tIns="0" rIns="151795" bIns="330200" numCol="1" spcCol="1270" anchor="t" anchorCtr="0">
          <a:noAutofit/>
        </a:bodyPr>
        <a:lstStyle/>
        <a:p>
          <a:pPr marL="0" lvl="0" indent="0" algn="l" defTabSz="622300">
            <a:lnSpc>
              <a:spcPct val="90000"/>
            </a:lnSpc>
            <a:spcBef>
              <a:spcPct val="0"/>
            </a:spcBef>
            <a:spcAft>
              <a:spcPct val="35000"/>
            </a:spcAft>
            <a:buNone/>
          </a:pPr>
          <a:r>
            <a:rPr lang="en-US" sz="1400" b="1" kern="1200" baseline="0"/>
            <a:t>Good Starting Pay</a:t>
          </a:r>
          <a:endParaRPr lang="en-US" sz="1400" kern="1200"/>
        </a:p>
      </dsp:txBody>
      <dsp:txXfrm>
        <a:off x="3319341" y="1494386"/>
        <a:ext cx="1536732" cy="1106447"/>
      </dsp:txXfrm>
    </dsp:sp>
    <dsp:sp modelId="{22097ACE-D036-43CF-9FB7-E14BD0CB421F}">
      <dsp:nvSpPr>
        <dsp:cNvPr id="0" name=""/>
        <dsp:cNvSpPr/>
      </dsp:nvSpPr>
      <dsp:spPr>
        <a:xfrm>
          <a:off x="3319341" y="756754"/>
          <a:ext cx="1536732" cy="737631"/>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51795" tIns="165100" rIns="151795" bIns="165100" numCol="1" spcCol="1270" anchor="ctr" anchorCtr="0">
          <a:noAutofit/>
        </a:bodyPr>
        <a:lstStyle/>
        <a:p>
          <a:pPr marL="0" lvl="0" indent="0" algn="l" defTabSz="755650">
            <a:lnSpc>
              <a:spcPct val="90000"/>
            </a:lnSpc>
            <a:spcBef>
              <a:spcPct val="0"/>
            </a:spcBef>
            <a:spcAft>
              <a:spcPct val="35000"/>
            </a:spcAft>
            <a:buNone/>
          </a:pPr>
          <a:r>
            <a:rPr lang="en-US" sz="1700" kern="1200"/>
            <a:t>03</a:t>
          </a:r>
        </a:p>
      </dsp:txBody>
      <dsp:txXfrm>
        <a:off x="3319341" y="756754"/>
        <a:ext cx="1536732" cy="737631"/>
      </dsp:txXfrm>
    </dsp:sp>
    <dsp:sp modelId="{7BC3B7A4-F271-40CA-88E5-5FF8E0FAE8A3}">
      <dsp:nvSpPr>
        <dsp:cNvPr id="0" name=""/>
        <dsp:cNvSpPr/>
      </dsp:nvSpPr>
      <dsp:spPr>
        <a:xfrm>
          <a:off x="4979012" y="756754"/>
          <a:ext cx="1536732" cy="1844078"/>
        </a:xfrm>
        <a:prstGeom prst="rect">
          <a:avLst/>
        </a:prstGeom>
        <a:solidFill>
          <a:schemeClr val="accent5">
            <a:hueOff val="-11232228"/>
            <a:satOff val="15310"/>
            <a:lumOff val="-3529"/>
            <a:alphaOff val="0"/>
          </a:schemeClr>
        </a:solidFill>
        <a:ln w="12700" cap="flat" cmpd="sng" algn="ctr">
          <a:solidFill>
            <a:schemeClr val="accent5">
              <a:hueOff val="-11232228"/>
              <a:satOff val="15310"/>
              <a:lumOff val="-352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1795" tIns="0" rIns="151795" bIns="330200" numCol="1" spcCol="1270" anchor="t" anchorCtr="0">
          <a:noAutofit/>
        </a:bodyPr>
        <a:lstStyle/>
        <a:p>
          <a:pPr marL="0" lvl="0" indent="0" algn="l" defTabSz="622300">
            <a:lnSpc>
              <a:spcPct val="90000"/>
            </a:lnSpc>
            <a:spcBef>
              <a:spcPct val="0"/>
            </a:spcBef>
            <a:spcAft>
              <a:spcPct val="35000"/>
            </a:spcAft>
            <a:buNone/>
          </a:pPr>
          <a:r>
            <a:rPr lang="en-US" sz="1400" b="1" kern="1200" baseline="0"/>
            <a:t>Strong Benefits</a:t>
          </a:r>
          <a:endParaRPr lang="en-US" sz="1400" kern="1200"/>
        </a:p>
      </dsp:txBody>
      <dsp:txXfrm>
        <a:off x="4979012" y="1494386"/>
        <a:ext cx="1536732" cy="1106447"/>
      </dsp:txXfrm>
    </dsp:sp>
    <dsp:sp modelId="{4598B0F9-1CC5-4E92-A99C-002F23CDD00E}">
      <dsp:nvSpPr>
        <dsp:cNvPr id="0" name=""/>
        <dsp:cNvSpPr/>
      </dsp:nvSpPr>
      <dsp:spPr>
        <a:xfrm>
          <a:off x="4979012" y="756754"/>
          <a:ext cx="1536732" cy="737631"/>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51795" tIns="165100" rIns="151795" bIns="165100" numCol="1" spcCol="1270" anchor="ctr" anchorCtr="0">
          <a:noAutofit/>
        </a:bodyPr>
        <a:lstStyle/>
        <a:p>
          <a:pPr marL="0" lvl="0" indent="0" algn="l" defTabSz="755650">
            <a:lnSpc>
              <a:spcPct val="90000"/>
            </a:lnSpc>
            <a:spcBef>
              <a:spcPct val="0"/>
            </a:spcBef>
            <a:spcAft>
              <a:spcPct val="35000"/>
            </a:spcAft>
            <a:buNone/>
          </a:pPr>
          <a:r>
            <a:rPr lang="en-US" sz="1700" kern="1200"/>
            <a:t>04</a:t>
          </a:r>
        </a:p>
      </dsp:txBody>
      <dsp:txXfrm>
        <a:off x="4979012" y="756754"/>
        <a:ext cx="1536732" cy="737631"/>
      </dsp:txXfrm>
    </dsp:sp>
    <dsp:sp modelId="{DF467EE1-0B5C-4B36-AF6B-DE154A848152}">
      <dsp:nvSpPr>
        <dsp:cNvPr id="0" name=""/>
        <dsp:cNvSpPr/>
      </dsp:nvSpPr>
      <dsp:spPr>
        <a:xfrm>
          <a:off x="6638683" y="756754"/>
          <a:ext cx="1536732" cy="1844078"/>
        </a:xfrm>
        <a:prstGeom prst="rect">
          <a:avLst/>
        </a:prstGeom>
        <a:solidFill>
          <a:schemeClr val="accent5">
            <a:hueOff val="-14976303"/>
            <a:satOff val="20413"/>
            <a:lumOff val="-4706"/>
            <a:alphaOff val="0"/>
          </a:schemeClr>
        </a:solidFill>
        <a:ln w="12700" cap="flat" cmpd="sng" algn="ctr">
          <a:solidFill>
            <a:schemeClr val="accent5">
              <a:hueOff val="-14976303"/>
              <a:satOff val="20413"/>
              <a:lumOff val="-470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1795" tIns="0" rIns="151795" bIns="330200" numCol="1" spcCol="1270" anchor="t" anchorCtr="0">
          <a:noAutofit/>
        </a:bodyPr>
        <a:lstStyle/>
        <a:p>
          <a:pPr marL="0" lvl="0" indent="0" algn="l" defTabSz="622300">
            <a:lnSpc>
              <a:spcPct val="90000"/>
            </a:lnSpc>
            <a:spcBef>
              <a:spcPct val="0"/>
            </a:spcBef>
            <a:spcAft>
              <a:spcPct val="35000"/>
            </a:spcAft>
            <a:buNone/>
          </a:pPr>
          <a:r>
            <a:rPr lang="en-US" sz="1400" b="1" kern="1200" baseline="0"/>
            <a:t>Reliable Retirement</a:t>
          </a:r>
          <a:endParaRPr lang="en-US" sz="1400" kern="1200"/>
        </a:p>
      </dsp:txBody>
      <dsp:txXfrm>
        <a:off x="6638683" y="1494386"/>
        <a:ext cx="1536732" cy="1106447"/>
      </dsp:txXfrm>
    </dsp:sp>
    <dsp:sp modelId="{8F189279-E3A9-436C-84F5-3BAB7994C8AC}">
      <dsp:nvSpPr>
        <dsp:cNvPr id="0" name=""/>
        <dsp:cNvSpPr/>
      </dsp:nvSpPr>
      <dsp:spPr>
        <a:xfrm>
          <a:off x="6638683" y="756754"/>
          <a:ext cx="1536732" cy="737631"/>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51795" tIns="165100" rIns="151795" bIns="165100" numCol="1" spcCol="1270" anchor="ctr" anchorCtr="0">
          <a:noAutofit/>
        </a:bodyPr>
        <a:lstStyle/>
        <a:p>
          <a:pPr marL="0" lvl="0" indent="0" algn="l" defTabSz="755650">
            <a:lnSpc>
              <a:spcPct val="90000"/>
            </a:lnSpc>
            <a:spcBef>
              <a:spcPct val="0"/>
            </a:spcBef>
            <a:spcAft>
              <a:spcPct val="35000"/>
            </a:spcAft>
            <a:buNone/>
          </a:pPr>
          <a:r>
            <a:rPr lang="en-US" sz="1700" kern="1200"/>
            <a:t>05</a:t>
          </a:r>
        </a:p>
      </dsp:txBody>
      <dsp:txXfrm>
        <a:off x="6638683" y="756754"/>
        <a:ext cx="1536732" cy="737631"/>
      </dsp:txXfrm>
    </dsp:sp>
    <dsp:sp modelId="{A6B56C86-CC42-46D4-9676-5EB2F361E5A5}">
      <dsp:nvSpPr>
        <dsp:cNvPr id="0" name=""/>
        <dsp:cNvSpPr/>
      </dsp:nvSpPr>
      <dsp:spPr>
        <a:xfrm>
          <a:off x="8298354" y="756754"/>
          <a:ext cx="1536732" cy="1844078"/>
        </a:xfrm>
        <a:prstGeom prst="rect">
          <a:avLst/>
        </a:prstGeom>
        <a:solidFill>
          <a:schemeClr val="accent5">
            <a:hueOff val="-18720379"/>
            <a:satOff val="25516"/>
            <a:lumOff val="-5882"/>
            <a:alphaOff val="0"/>
          </a:schemeClr>
        </a:solidFill>
        <a:ln w="12700" cap="flat" cmpd="sng" algn="ctr">
          <a:solidFill>
            <a:schemeClr val="accent5">
              <a:hueOff val="-18720379"/>
              <a:satOff val="25516"/>
              <a:lumOff val="-588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1795" tIns="0" rIns="151795" bIns="330200" numCol="1" spcCol="1270" anchor="t" anchorCtr="0">
          <a:noAutofit/>
        </a:bodyPr>
        <a:lstStyle/>
        <a:p>
          <a:pPr marL="0" lvl="0" indent="0" algn="l" defTabSz="622300">
            <a:lnSpc>
              <a:spcPct val="90000"/>
            </a:lnSpc>
            <a:spcBef>
              <a:spcPct val="0"/>
            </a:spcBef>
            <a:spcAft>
              <a:spcPct val="35000"/>
            </a:spcAft>
            <a:buNone/>
          </a:pPr>
          <a:r>
            <a:rPr lang="en-US" sz="1400" b="1" kern="1200" baseline="0"/>
            <a:t>Growth Potential</a:t>
          </a:r>
          <a:endParaRPr lang="en-US" sz="1400" kern="1200"/>
        </a:p>
      </dsp:txBody>
      <dsp:txXfrm>
        <a:off x="8298354" y="1494386"/>
        <a:ext cx="1536732" cy="1106447"/>
      </dsp:txXfrm>
    </dsp:sp>
    <dsp:sp modelId="{C4FD4C07-BF6A-4136-993B-6629EE4BFBBE}">
      <dsp:nvSpPr>
        <dsp:cNvPr id="0" name=""/>
        <dsp:cNvSpPr/>
      </dsp:nvSpPr>
      <dsp:spPr>
        <a:xfrm>
          <a:off x="8298354" y="756754"/>
          <a:ext cx="1536732" cy="737631"/>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51795" tIns="165100" rIns="151795" bIns="165100" numCol="1" spcCol="1270" anchor="ctr" anchorCtr="0">
          <a:noAutofit/>
        </a:bodyPr>
        <a:lstStyle/>
        <a:p>
          <a:pPr marL="0" lvl="0" indent="0" algn="l" defTabSz="755650">
            <a:lnSpc>
              <a:spcPct val="90000"/>
            </a:lnSpc>
            <a:spcBef>
              <a:spcPct val="0"/>
            </a:spcBef>
            <a:spcAft>
              <a:spcPct val="35000"/>
            </a:spcAft>
            <a:buNone/>
          </a:pPr>
          <a:r>
            <a:rPr lang="en-US" sz="1700" kern="1200"/>
            <a:t>06</a:t>
          </a:r>
        </a:p>
      </dsp:txBody>
      <dsp:txXfrm>
        <a:off x="8298354" y="756754"/>
        <a:ext cx="1536732" cy="73763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753796-9E5B-4EEE-A0E5-92F1E3445C2C}">
      <dsp:nvSpPr>
        <dsp:cNvPr id="0" name=""/>
        <dsp:cNvSpPr/>
      </dsp:nvSpPr>
      <dsp:spPr>
        <a:xfrm>
          <a:off x="753" y="535458"/>
          <a:ext cx="2644674" cy="1679368"/>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4F0C10C0-5157-4EAD-9EBA-FD18ED20A167}">
      <dsp:nvSpPr>
        <dsp:cNvPr id="0" name=""/>
        <dsp:cNvSpPr/>
      </dsp:nvSpPr>
      <dsp:spPr>
        <a:xfrm>
          <a:off x="294606" y="814619"/>
          <a:ext cx="2644674" cy="1679368"/>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a:t>Thank you</a:t>
          </a:r>
        </a:p>
      </dsp:txBody>
      <dsp:txXfrm>
        <a:off x="343793" y="863806"/>
        <a:ext cx="2546300" cy="1580994"/>
      </dsp:txXfrm>
    </dsp:sp>
    <dsp:sp modelId="{2DE99A92-AC2F-4BB2-9DDC-11F6C5887EFB}">
      <dsp:nvSpPr>
        <dsp:cNvPr id="0" name=""/>
        <dsp:cNvSpPr/>
      </dsp:nvSpPr>
      <dsp:spPr>
        <a:xfrm>
          <a:off x="3233132" y="535458"/>
          <a:ext cx="2644674" cy="1679368"/>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C1E5E0AF-926C-4123-A0FF-B8B9E3D4AE1D}">
      <dsp:nvSpPr>
        <dsp:cNvPr id="0" name=""/>
        <dsp:cNvSpPr/>
      </dsp:nvSpPr>
      <dsp:spPr>
        <a:xfrm>
          <a:off x="3526985" y="814619"/>
          <a:ext cx="2644674" cy="1679368"/>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a:t>Questions</a:t>
          </a:r>
        </a:p>
      </dsp:txBody>
      <dsp:txXfrm>
        <a:off x="3576172" y="863806"/>
        <a:ext cx="2546300" cy="1580994"/>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4.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C7606C-5F20-4EB0-A4E1-3CD85EFCF233}" type="datetimeFigureOut">
              <a:rPr lang="en-US" smtClean="0"/>
              <a:t>10/7/2021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6A8F87-CF91-4FF0-8574-A59874594E8B}" type="slidenum">
              <a:rPr lang="en-US" smtClean="0"/>
              <a:t>‹#›</a:t>
            </a:fld>
            <a:endParaRPr lang="en-US"/>
          </a:p>
        </p:txBody>
      </p:sp>
    </p:spTree>
    <p:extLst>
      <p:ext uri="{BB962C8B-B14F-4D97-AF65-F5344CB8AC3E}">
        <p14:creationId xmlns:p14="http://schemas.microsoft.com/office/powerpoint/2010/main" val="926662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Carol - Welcome</a:t>
            </a:r>
          </a:p>
        </p:txBody>
      </p:sp>
      <p:sp>
        <p:nvSpPr>
          <p:cNvPr id="4" name="Slide Number Placeholder 3"/>
          <p:cNvSpPr>
            <a:spLocks noGrp="1"/>
          </p:cNvSpPr>
          <p:nvPr>
            <p:ph type="sldNum" sz="quarter" idx="5"/>
          </p:nvPr>
        </p:nvSpPr>
        <p:spPr/>
        <p:txBody>
          <a:bodyPr/>
          <a:lstStyle/>
          <a:p>
            <a:fld id="{3D6A8F87-CF91-4FF0-8574-A59874594E8B}" type="slidenum">
              <a:rPr lang="en-US" smtClean="0"/>
              <a:t>1</a:t>
            </a:fld>
            <a:endParaRPr lang="en-US"/>
          </a:p>
        </p:txBody>
      </p:sp>
    </p:spTree>
    <p:extLst>
      <p:ext uri="{BB962C8B-B14F-4D97-AF65-F5344CB8AC3E}">
        <p14:creationId xmlns:p14="http://schemas.microsoft.com/office/powerpoint/2010/main" val="10311206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Mary Ellen</a:t>
            </a:r>
          </a:p>
        </p:txBody>
      </p:sp>
      <p:sp>
        <p:nvSpPr>
          <p:cNvPr id="4" name="Slide Number Placeholder 3"/>
          <p:cNvSpPr>
            <a:spLocks noGrp="1"/>
          </p:cNvSpPr>
          <p:nvPr>
            <p:ph type="sldNum" sz="quarter" idx="5"/>
          </p:nvPr>
        </p:nvSpPr>
        <p:spPr/>
        <p:txBody>
          <a:bodyPr/>
          <a:lstStyle/>
          <a:p>
            <a:fld id="{3D6A8F87-CF91-4FF0-8574-A59874594E8B}" type="slidenum">
              <a:rPr lang="en-US" smtClean="0"/>
              <a:t>10</a:t>
            </a:fld>
            <a:endParaRPr lang="en-US"/>
          </a:p>
        </p:txBody>
      </p:sp>
    </p:spTree>
    <p:extLst>
      <p:ext uri="{BB962C8B-B14F-4D97-AF65-F5344CB8AC3E}">
        <p14:creationId xmlns:p14="http://schemas.microsoft.com/office/powerpoint/2010/main" val="42663000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Sean</a:t>
            </a:r>
          </a:p>
        </p:txBody>
      </p:sp>
      <p:sp>
        <p:nvSpPr>
          <p:cNvPr id="4" name="Slide Number Placeholder 3"/>
          <p:cNvSpPr>
            <a:spLocks noGrp="1"/>
          </p:cNvSpPr>
          <p:nvPr>
            <p:ph type="sldNum" sz="quarter" idx="5"/>
          </p:nvPr>
        </p:nvSpPr>
        <p:spPr/>
        <p:txBody>
          <a:bodyPr/>
          <a:lstStyle/>
          <a:p>
            <a:fld id="{3D6A8F87-CF91-4FF0-8574-A59874594E8B}" type="slidenum">
              <a:rPr lang="en-US" smtClean="0"/>
              <a:t>11</a:t>
            </a:fld>
            <a:endParaRPr lang="en-US"/>
          </a:p>
        </p:txBody>
      </p:sp>
    </p:spTree>
    <p:extLst>
      <p:ext uri="{BB962C8B-B14F-4D97-AF65-F5344CB8AC3E}">
        <p14:creationId xmlns:p14="http://schemas.microsoft.com/office/powerpoint/2010/main" val="41221010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Sean</a:t>
            </a:r>
          </a:p>
        </p:txBody>
      </p:sp>
      <p:sp>
        <p:nvSpPr>
          <p:cNvPr id="4" name="Slide Number Placeholder 3"/>
          <p:cNvSpPr>
            <a:spLocks noGrp="1"/>
          </p:cNvSpPr>
          <p:nvPr>
            <p:ph type="sldNum" sz="quarter" idx="5"/>
          </p:nvPr>
        </p:nvSpPr>
        <p:spPr/>
        <p:txBody>
          <a:bodyPr/>
          <a:lstStyle/>
          <a:p>
            <a:fld id="{3D6A8F87-CF91-4FF0-8574-A59874594E8B}" type="slidenum">
              <a:rPr lang="en-US" smtClean="0"/>
              <a:t>13</a:t>
            </a:fld>
            <a:endParaRPr lang="en-US"/>
          </a:p>
        </p:txBody>
      </p:sp>
    </p:spTree>
    <p:extLst>
      <p:ext uri="{BB962C8B-B14F-4D97-AF65-F5344CB8AC3E}">
        <p14:creationId xmlns:p14="http://schemas.microsoft.com/office/powerpoint/2010/main" val="4254461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Sean - Intro</a:t>
            </a:r>
          </a:p>
        </p:txBody>
      </p:sp>
      <p:sp>
        <p:nvSpPr>
          <p:cNvPr id="4" name="Slide Number Placeholder 3"/>
          <p:cNvSpPr>
            <a:spLocks noGrp="1"/>
          </p:cNvSpPr>
          <p:nvPr>
            <p:ph type="sldNum" sz="quarter" idx="5"/>
          </p:nvPr>
        </p:nvSpPr>
        <p:spPr/>
        <p:txBody>
          <a:bodyPr/>
          <a:lstStyle/>
          <a:p>
            <a:fld id="{3D6A8F87-CF91-4FF0-8574-A59874594E8B}" type="slidenum">
              <a:rPr lang="en-US" smtClean="0"/>
              <a:t>2</a:t>
            </a:fld>
            <a:endParaRPr lang="en-US"/>
          </a:p>
        </p:txBody>
      </p:sp>
    </p:spTree>
    <p:extLst>
      <p:ext uri="{BB962C8B-B14F-4D97-AF65-F5344CB8AC3E}">
        <p14:creationId xmlns:p14="http://schemas.microsoft.com/office/powerpoint/2010/main" val="3204838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Sean - Intro</a:t>
            </a:r>
          </a:p>
        </p:txBody>
      </p:sp>
      <p:sp>
        <p:nvSpPr>
          <p:cNvPr id="4" name="Slide Number Placeholder 3"/>
          <p:cNvSpPr>
            <a:spLocks noGrp="1"/>
          </p:cNvSpPr>
          <p:nvPr>
            <p:ph type="sldNum" sz="quarter" idx="5"/>
          </p:nvPr>
        </p:nvSpPr>
        <p:spPr/>
        <p:txBody>
          <a:bodyPr/>
          <a:lstStyle/>
          <a:p>
            <a:fld id="{3D6A8F87-CF91-4FF0-8574-A59874594E8B}" type="slidenum">
              <a:rPr lang="en-US" smtClean="0"/>
              <a:t>3</a:t>
            </a:fld>
            <a:endParaRPr lang="en-US"/>
          </a:p>
        </p:txBody>
      </p:sp>
    </p:spTree>
    <p:extLst>
      <p:ext uri="{BB962C8B-B14F-4D97-AF65-F5344CB8AC3E}">
        <p14:creationId xmlns:p14="http://schemas.microsoft.com/office/powerpoint/2010/main" val="3886310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Sean – Intro</a:t>
            </a:r>
          </a:p>
          <a:p>
            <a:endParaRPr lang="en-US" dirty="0"/>
          </a:p>
          <a:p>
            <a:endParaRPr lang="en-US" dirty="0"/>
          </a:p>
          <a:p>
            <a:r>
              <a:rPr lang="en-US" dirty="0"/>
              <a:t>Embrace Servant Leadership – “</a:t>
            </a:r>
            <a:r>
              <a:rPr lang="en-US" sz="1200" b="0" i="0" kern="1200" dirty="0">
                <a:solidFill>
                  <a:schemeClr val="tx1"/>
                </a:solidFill>
                <a:effectLst/>
                <a:latin typeface="+mn-lt"/>
                <a:ea typeface="+mn-ea"/>
                <a:cs typeface="+mn-cs"/>
              </a:rPr>
              <a:t>Servant leadership is a philosophy and set of practices that enriches the lives of individuals, builds better organizations and ultimately creates a more just and caring world.” Center for Servant Leadership https://www.greenleaf.org/what-is-servant-leadership/</a:t>
            </a:r>
            <a:endParaRPr lang="en-US" dirty="0"/>
          </a:p>
          <a:p>
            <a:endParaRPr lang="en-US" dirty="0"/>
          </a:p>
          <a:p>
            <a:r>
              <a:rPr lang="en-US" sz="1200" b="0" i="0" kern="1200" dirty="0">
                <a:solidFill>
                  <a:schemeClr val="tx1"/>
                </a:solidFill>
                <a:effectLst/>
                <a:latin typeface="+mn-lt"/>
                <a:ea typeface="+mn-ea"/>
                <a:cs typeface="+mn-cs"/>
              </a:rPr>
              <a:t>Public servants can embrace the following qualities of servant leadership:</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Being mindful of and caring for the underprivileged in society.</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Prioritizing the growth and well-being of individuals and their communities.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Displaying awareness, empathy and foresight.</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It is important to note that servant leadership can exist at all levels of an organization. Some public service involves working directly with the people living in communities, while others may solely work with their teams in the organization. In both settings, public servants can embrace the principles of servant leadership.</a:t>
            </a:r>
          </a:p>
          <a:p>
            <a:endParaRPr lang="en-US" dirty="0"/>
          </a:p>
        </p:txBody>
      </p:sp>
      <p:sp>
        <p:nvSpPr>
          <p:cNvPr id="4" name="Slide Number Placeholder 3"/>
          <p:cNvSpPr>
            <a:spLocks noGrp="1"/>
          </p:cNvSpPr>
          <p:nvPr>
            <p:ph type="sldNum" sz="quarter" idx="5"/>
          </p:nvPr>
        </p:nvSpPr>
        <p:spPr/>
        <p:txBody>
          <a:bodyPr/>
          <a:lstStyle/>
          <a:p>
            <a:fld id="{3D6A8F87-CF91-4FF0-8574-A59874594E8B}" type="slidenum">
              <a:rPr lang="en-US" smtClean="0"/>
              <a:t>4</a:t>
            </a:fld>
            <a:endParaRPr lang="en-US"/>
          </a:p>
        </p:txBody>
      </p:sp>
    </p:spTree>
    <p:extLst>
      <p:ext uri="{BB962C8B-B14F-4D97-AF65-F5344CB8AC3E}">
        <p14:creationId xmlns:p14="http://schemas.microsoft.com/office/powerpoint/2010/main" val="1129432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Carol, Allison and Arti</a:t>
            </a:r>
          </a:p>
        </p:txBody>
      </p:sp>
      <p:sp>
        <p:nvSpPr>
          <p:cNvPr id="4" name="Slide Number Placeholder 3"/>
          <p:cNvSpPr>
            <a:spLocks noGrp="1"/>
          </p:cNvSpPr>
          <p:nvPr>
            <p:ph type="sldNum" sz="quarter" idx="5"/>
          </p:nvPr>
        </p:nvSpPr>
        <p:spPr/>
        <p:txBody>
          <a:bodyPr/>
          <a:lstStyle/>
          <a:p>
            <a:fld id="{3D6A8F87-CF91-4FF0-8574-A59874594E8B}" type="slidenum">
              <a:rPr lang="en-US" smtClean="0"/>
              <a:t>5</a:t>
            </a:fld>
            <a:endParaRPr lang="en-US"/>
          </a:p>
        </p:txBody>
      </p:sp>
    </p:spTree>
    <p:extLst>
      <p:ext uri="{BB962C8B-B14F-4D97-AF65-F5344CB8AC3E}">
        <p14:creationId xmlns:p14="http://schemas.microsoft.com/office/powerpoint/2010/main" val="1887133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Jerry</a:t>
            </a:r>
          </a:p>
        </p:txBody>
      </p:sp>
      <p:sp>
        <p:nvSpPr>
          <p:cNvPr id="4" name="Slide Number Placeholder 3"/>
          <p:cNvSpPr>
            <a:spLocks noGrp="1"/>
          </p:cNvSpPr>
          <p:nvPr>
            <p:ph type="sldNum" sz="quarter" idx="5"/>
          </p:nvPr>
        </p:nvSpPr>
        <p:spPr/>
        <p:txBody>
          <a:bodyPr/>
          <a:lstStyle/>
          <a:p>
            <a:fld id="{3D6A8F87-CF91-4FF0-8574-A59874594E8B}" type="slidenum">
              <a:rPr lang="en-US" smtClean="0"/>
              <a:t>6</a:t>
            </a:fld>
            <a:endParaRPr lang="en-US"/>
          </a:p>
        </p:txBody>
      </p:sp>
    </p:spTree>
    <p:extLst>
      <p:ext uri="{BB962C8B-B14F-4D97-AF65-F5344CB8AC3E}">
        <p14:creationId xmlns:p14="http://schemas.microsoft.com/office/powerpoint/2010/main" val="1022053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Rachel</a:t>
            </a:r>
          </a:p>
        </p:txBody>
      </p:sp>
      <p:sp>
        <p:nvSpPr>
          <p:cNvPr id="4" name="Slide Number Placeholder 3"/>
          <p:cNvSpPr>
            <a:spLocks noGrp="1"/>
          </p:cNvSpPr>
          <p:nvPr>
            <p:ph type="sldNum" sz="quarter" idx="5"/>
          </p:nvPr>
        </p:nvSpPr>
        <p:spPr/>
        <p:txBody>
          <a:bodyPr/>
          <a:lstStyle/>
          <a:p>
            <a:fld id="{3D6A8F87-CF91-4FF0-8574-A59874594E8B}" type="slidenum">
              <a:rPr lang="en-US" smtClean="0"/>
              <a:t>7</a:t>
            </a:fld>
            <a:endParaRPr lang="en-US"/>
          </a:p>
        </p:txBody>
      </p:sp>
    </p:spTree>
    <p:extLst>
      <p:ext uri="{BB962C8B-B14F-4D97-AF65-F5344CB8AC3E}">
        <p14:creationId xmlns:p14="http://schemas.microsoft.com/office/powerpoint/2010/main" val="22058750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Eric Henderson</a:t>
            </a:r>
          </a:p>
        </p:txBody>
      </p:sp>
      <p:sp>
        <p:nvSpPr>
          <p:cNvPr id="4" name="Slide Number Placeholder 3"/>
          <p:cNvSpPr>
            <a:spLocks noGrp="1"/>
          </p:cNvSpPr>
          <p:nvPr>
            <p:ph type="sldNum" sz="quarter" idx="5"/>
          </p:nvPr>
        </p:nvSpPr>
        <p:spPr/>
        <p:txBody>
          <a:bodyPr/>
          <a:lstStyle/>
          <a:p>
            <a:fld id="{3D6A8F87-CF91-4FF0-8574-A59874594E8B}" type="slidenum">
              <a:rPr lang="en-US" smtClean="0"/>
              <a:t>8</a:t>
            </a:fld>
            <a:endParaRPr lang="en-US"/>
          </a:p>
        </p:txBody>
      </p:sp>
    </p:spTree>
    <p:extLst>
      <p:ext uri="{BB962C8B-B14F-4D97-AF65-F5344CB8AC3E}">
        <p14:creationId xmlns:p14="http://schemas.microsoft.com/office/powerpoint/2010/main" val="6043054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Justin and Chris</a:t>
            </a:r>
          </a:p>
        </p:txBody>
      </p:sp>
      <p:sp>
        <p:nvSpPr>
          <p:cNvPr id="4" name="Slide Number Placeholder 3"/>
          <p:cNvSpPr>
            <a:spLocks noGrp="1"/>
          </p:cNvSpPr>
          <p:nvPr>
            <p:ph type="sldNum" sz="quarter" idx="5"/>
          </p:nvPr>
        </p:nvSpPr>
        <p:spPr/>
        <p:txBody>
          <a:bodyPr/>
          <a:lstStyle/>
          <a:p>
            <a:fld id="{3D6A8F87-CF91-4FF0-8574-A59874594E8B}" type="slidenum">
              <a:rPr lang="en-US" smtClean="0"/>
              <a:t>9</a:t>
            </a:fld>
            <a:endParaRPr lang="en-US"/>
          </a:p>
        </p:txBody>
      </p:sp>
    </p:spTree>
    <p:extLst>
      <p:ext uri="{BB962C8B-B14F-4D97-AF65-F5344CB8AC3E}">
        <p14:creationId xmlns:p14="http://schemas.microsoft.com/office/powerpoint/2010/main" val="2196868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D69555-EE48-4B19-812B-4E1068DBF976}"/>
              </a:ext>
            </a:extLst>
          </p:cNvPr>
          <p:cNvSpPr/>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57">
            <a:extLst>
              <a:ext uri="{FF2B5EF4-FFF2-40B4-BE49-F238E27FC236}">
                <a16:creationId xmlns:a16="http://schemas.microsoft.com/office/drawing/2014/main" id="{57AEB73D-F521-4B19-820F-12DB6BCC8406}"/>
              </a:ext>
            </a:extLst>
          </p:cNvPr>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 name="Title 1"/>
          <p:cNvSpPr>
            <a:spLocks noGrp="1"/>
          </p:cNvSpPr>
          <p:nvPr>
            <p:ph type="ctrTitle"/>
          </p:nvPr>
        </p:nvSpPr>
        <p:spPr>
          <a:xfrm>
            <a:off x="855388" y="863068"/>
            <a:ext cx="6007691" cy="4985916"/>
          </a:xfrm>
        </p:spPr>
        <p:txBody>
          <a:bodyPr anchor="ctr">
            <a:noAutofit/>
          </a:bodyPr>
          <a:lstStyle>
            <a:lvl1pPr algn="l">
              <a:lnSpc>
                <a:spcPct val="125000"/>
              </a:lnSpc>
              <a:defRPr sz="6000" b="0" cap="all" spc="150" baseline="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197352" y="863068"/>
            <a:ext cx="3351729" cy="5120069"/>
          </a:xfrm>
        </p:spPr>
        <p:txBody>
          <a:bodyPr anchor="ctr">
            <a:normAutofit/>
          </a:bodyPr>
          <a:lstStyle>
            <a:lvl1pPr marL="0" indent="0" algn="l">
              <a:lnSpc>
                <a:spcPct val="150000"/>
              </a:lnSpc>
              <a:buNone/>
              <a:defRPr sz="2400" b="0" cap="none"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Rectangle 6">
            <a:extLst>
              <a:ext uri="{FF2B5EF4-FFF2-40B4-BE49-F238E27FC236}">
                <a16:creationId xmlns:a16="http://schemas.microsoft.com/office/drawing/2014/main" id="{6B72EEBA-3A5D-41CE-8465-A45A0F65674E}"/>
              </a:ext>
            </a:extLst>
          </p:cNvPr>
          <p:cNvSpPr/>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ate Placeholder 12">
            <a:extLst>
              <a:ext uri="{FF2B5EF4-FFF2-40B4-BE49-F238E27FC236}">
                <a16:creationId xmlns:a16="http://schemas.microsoft.com/office/drawing/2014/main" id="{79F4CF2F-CDFA-4A37-837C-819D5238EAB4}"/>
              </a:ext>
            </a:extLst>
          </p:cNvPr>
          <p:cNvSpPr>
            <a:spLocks noGrp="1"/>
          </p:cNvSpPr>
          <p:nvPr>
            <p:ph type="dt" sz="half" idx="10"/>
          </p:nvPr>
        </p:nvSpPr>
        <p:spPr>
          <a:xfrm>
            <a:off x="8197353" y="6309360"/>
            <a:ext cx="2151134" cy="457200"/>
          </a:xfrm>
        </p:spPr>
        <p:txBody>
          <a:bodyPr/>
          <a:lstStyle/>
          <a:p>
            <a:pPr algn="l"/>
            <a:fld id="{0DCFB061-4267-4D9F-8017-6F550D3068DF}" type="datetime1">
              <a:rPr lang="en-US" smtClean="0"/>
              <a:t>10/7/2021</a:t>
            </a:fld>
            <a:endParaRPr lang="en-US" dirty="0"/>
          </a:p>
        </p:txBody>
      </p:sp>
      <p:sp>
        <p:nvSpPr>
          <p:cNvPr id="15" name="Footer Placeholder 14">
            <a:extLst>
              <a:ext uri="{FF2B5EF4-FFF2-40B4-BE49-F238E27FC236}">
                <a16:creationId xmlns:a16="http://schemas.microsoft.com/office/drawing/2014/main" id="{CFECE62A-61A4-407D-8F0B-D459CD977C75}"/>
              </a:ext>
            </a:extLst>
          </p:cNvPr>
          <p:cNvSpPr>
            <a:spLocks noGrp="1"/>
          </p:cNvSpPr>
          <p:nvPr>
            <p:ph type="ftr" sz="quarter" idx="11"/>
          </p:nvPr>
        </p:nvSpPr>
        <p:spPr>
          <a:xfrm>
            <a:off x="855388" y="6309360"/>
            <a:ext cx="6007691" cy="457200"/>
          </a:xfrm>
        </p:spPr>
        <p:txBody>
          <a:bodyPr/>
          <a:lstStyle>
            <a:lvl1pPr algn="r">
              <a:defRPr/>
            </a:lvl1pPr>
          </a:lstStyle>
          <a:p>
            <a:pPr algn="l"/>
            <a:endParaRPr lang="en-US" dirty="0"/>
          </a:p>
        </p:txBody>
      </p:sp>
      <p:sp>
        <p:nvSpPr>
          <p:cNvPr id="27" name="Slide Number Placeholder 26">
            <a:extLst>
              <a:ext uri="{FF2B5EF4-FFF2-40B4-BE49-F238E27FC236}">
                <a16:creationId xmlns:a16="http://schemas.microsoft.com/office/drawing/2014/main" id="{99FE60A9-FE2A-451F-9244-60FCE7FE9AD7}"/>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713950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41BC61-5547-4A60-8DA1-6699760D9972}" type="datetime1">
              <a:rPr lang="en-US" smtClean="0"/>
              <a:t>10/7/2021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3431894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24B9D1C6-60D0-4CD1-8F31-F912522EB041}" type="datetime1">
              <a:rPr lang="en-US" smtClean="0"/>
              <a:t>10/7/2021</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dirty="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1567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A4ED5C-5A53-433E-8A55-46F54CE81DA5}" type="datetime1">
              <a:rPr lang="en-US" smtClean="0"/>
              <a:t>10/7/2021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1190215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BFD12B6-57DE-4B63-A723-500B050FB7DD}"/>
              </a:ext>
            </a:extLst>
          </p:cNvPr>
          <p:cNvSpPr/>
          <p:nvPr/>
        </p:nvSpPr>
        <p:spPr>
          <a:xfrm>
            <a:off x="0" y="4215384"/>
            <a:ext cx="12192000" cy="264261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5316" y="1406284"/>
            <a:ext cx="10593694" cy="2597841"/>
          </a:xfrm>
        </p:spPr>
        <p:txBody>
          <a:bodyPr anchor="b">
            <a:normAutofit/>
          </a:bodyPr>
          <a:lstStyle>
            <a:lvl1pPr algn="ctr">
              <a:lnSpc>
                <a:spcPct val="125000"/>
              </a:lnSpc>
              <a:defRPr sz="4400"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818312" y="4527856"/>
            <a:ext cx="6559018" cy="1570245"/>
          </a:xfrm>
        </p:spPr>
        <p:txBody>
          <a:bodyPr anchor="t">
            <a:normAutofit/>
          </a:bodyPr>
          <a:lstStyle>
            <a:lvl1pPr marL="0" indent="0" algn="ctr">
              <a:lnSpc>
                <a:spcPct val="130000"/>
              </a:lnSpc>
              <a:spcBef>
                <a:spcPts val="0"/>
              </a:spcBef>
              <a:buNone/>
              <a:defRPr sz="2400" b="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5F1E2E75-4758-4930-8024-39287C962987}"/>
              </a:ext>
            </a:extLst>
          </p:cNvPr>
          <p:cNvSpPr>
            <a:spLocks noGrp="1"/>
          </p:cNvSpPr>
          <p:nvPr>
            <p:ph type="dt" sz="half" idx="10"/>
          </p:nvPr>
        </p:nvSpPr>
        <p:spPr/>
        <p:txBody>
          <a:bodyPr/>
          <a:lstStyle/>
          <a:p>
            <a:fld id="{29CABC0C-B6DF-45E9-B954-11C99AA62C3E}" type="datetime1">
              <a:rPr lang="en-US" smtClean="0"/>
              <a:t>10/7/2021</a:t>
            </a:fld>
            <a:endParaRPr lang="en-US" dirty="0"/>
          </a:p>
        </p:txBody>
      </p:sp>
      <p:sp>
        <p:nvSpPr>
          <p:cNvPr id="8" name="Footer Placeholder 7">
            <a:extLst>
              <a:ext uri="{FF2B5EF4-FFF2-40B4-BE49-F238E27FC236}">
                <a16:creationId xmlns:a16="http://schemas.microsoft.com/office/drawing/2014/main" id="{488B9949-402C-42C2-9A94-16590FC0C59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39D83F6-DAF4-4876-AA41-F246EC970F7D}"/>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11" name="Rectangle 10">
            <a:extLst>
              <a:ext uri="{FF2B5EF4-FFF2-40B4-BE49-F238E27FC236}">
                <a16:creationId xmlns:a16="http://schemas.microsoft.com/office/drawing/2014/main" id="{91613A19-DDA2-44F6-9ED4-F87771C684B8}"/>
              </a:ext>
            </a:extLst>
          </p:cNvPr>
          <p:cNvSpPr/>
          <p:nvPr/>
        </p:nvSpPr>
        <p:spPr>
          <a:xfrm>
            <a:off x="0" y="4215384"/>
            <a:ext cx="1218895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61308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hasCustomPrompt="1"/>
          </p:nvPr>
        </p:nvSpPr>
        <p:spPr>
          <a:xfrm>
            <a:off x="5376670" y="705114"/>
            <a:ext cx="6172412" cy="2403846"/>
          </a:xfrm>
        </p:spPr>
        <p:txBody>
          <a:bodyPr anchor="b"/>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376670" y="3749040"/>
            <a:ext cx="6172411" cy="2346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AB71B9-2624-4F21-93EE-35A78B1A0DAD}" type="datetime1">
              <a:rPr lang="en-US" smtClean="0"/>
              <a:t>10/7/2021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dirty="0"/>
              <a:t>‹#›</a:t>
            </a:fld>
            <a:endParaRPr lang="en-US" dirty="0"/>
          </a:p>
        </p:txBody>
      </p:sp>
      <p:sp>
        <p:nvSpPr>
          <p:cNvPr id="10" name="Rectangle 9">
            <a:extLst>
              <a:ext uri="{FF2B5EF4-FFF2-40B4-BE49-F238E27FC236}">
                <a16:creationId xmlns:a16="http://schemas.microsoft.com/office/drawing/2014/main" id="{5CE6B9B5-A5D1-4099-B52B-78F39AB0AFCB}"/>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51988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76667" y="658999"/>
            <a:ext cx="6166422" cy="457200"/>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76668" y="1116199"/>
            <a:ext cx="6166422" cy="20621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376668" y="3623098"/>
            <a:ext cx="6166421" cy="457200"/>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5376670" y="4102370"/>
            <a:ext cx="6166419" cy="206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D37C2A-BE2E-4840-A907-3254E2916C96}" type="datetime1">
              <a:rPr lang="en-US" smtClean="0"/>
              <a:t>10/7/2021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dirty="0"/>
              <a:t>‹#›</a:t>
            </a:fld>
            <a:endParaRPr lang="en-US" dirty="0"/>
          </a:p>
        </p:txBody>
      </p:sp>
      <p:sp>
        <p:nvSpPr>
          <p:cNvPr id="10" name="Title 9">
            <a:extLst>
              <a:ext uri="{FF2B5EF4-FFF2-40B4-BE49-F238E27FC236}">
                <a16:creationId xmlns:a16="http://schemas.microsoft.com/office/drawing/2014/main" id="{D26B370B-8381-431F-9492-0EA1205113EE}"/>
              </a:ext>
            </a:extLst>
          </p:cNvPr>
          <p:cNvSpPr>
            <a:spLocks noGrp="1"/>
          </p:cNvSpPr>
          <p:nvPr>
            <p:ph type="title"/>
          </p:nvPr>
        </p:nvSpPr>
        <p:spPr/>
        <p:txBody>
          <a:bodyPr/>
          <a:lstStyle/>
          <a:p>
            <a:r>
              <a:rPr lang="en-US"/>
              <a:t>Click to edit Master title style</a:t>
            </a:r>
          </a:p>
        </p:txBody>
      </p:sp>
      <p:sp>
        <p:nvSpPr>
          <p:cNvPr id="12" name="Rectangle 11">
            <a:extLst>
              <a:ext uri="{FF2B5EF4-FFF2-40B4-BE49-F238E27FC236}">
                <a16:creationId xmlns:a16="http://schemas.microsoft.com/office/drawing/2014/main" id="{DCA89085-2231-4A9C-B23C-B199A9DD26C5}"/>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0944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5CD215-1C45-48A0-8534-39FFE8A7C95A}" type="datetime1">
              <a:rPr lang="en-US" smtClean="0"/>
              <a:t>10/7/2021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905332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C7CF41D3-C6B9-4E99-9321-87C4E2168F46}"/>
              </a:ext>
            </a:extLst>
          </p:cNvPr>
          <p:cNvSpPr>
            <a:spLocks noGrp="1"/>
          </p:cNvSpPr>
          <p:nvPr>
            <p:ph type="dt" sz="half" idx="10"/>
          </p:nvPr>
        </p:nvSpPr>
        <p:spPr/>
        <p:txBody>
          <a:bodyPr/>
          <a:lstStyle/>
          <a:p>
            <a:fld id="{D3363A0F-DEF3-4134-98D0-2E1276938A8B}" type="datetime1">
              <a:rPr lang="en-US" smtClean="0"/>
              <a:t>10/7/2021</a:t>
            </a:fld>
            <a:endParaRPr lang="en-US" dirty="0"/>
          </a:p>
        </p:txBody>
      </p:sp>
      <p:sp>
        <p:nvSpPr>
          <p:cNvPr id="6" name="Footer Placeholder 5">
            <a:extLst>
              <a:ext uri="{FF2B5EF4-FFF2-40B4-BE49-F238E27FC236}">
                <a16:creationId xmlns:a16="http://schemas.microsoft.com/office/drawing/2014/main" id="{8B5BC6EB-07B1-46AF-AC33-E998BC6AA43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3E3A0C1-6562-4819-9E88-4C1378FD5DE4}"/>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860746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ACA29BA-0143-49FF-8608-DB1623D99537}"/>
              </a:ext>
            </a:extLst>
          </p:cNvPr>
          <p:cNvSpPr/>
          <p:nvPr/>
        </p:nvSpPr>
        <p:spPr>
          <a:xfrm>
            <a:off x="0" y="0"/>
            <a:ext cx="8248592"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753015" y="640079"/>
            <a:ext cx="2796066" cy="2551751"/>
          </a:xfrm>
        </p:spPr>
        <p:txBody>
          <a:bodyPr anchor="b">
            <a:normAutofit/>
          </a:bodyPr>
          <a:lstStyle>
            <a:lvl1pPr algn="l">
              <a:lnSpc>
                <a:spcPct val="135000"/>
              </a:lnSpc>
              <a:defRPr sz="3200"/>
            </a:lvl1pPr>
          </a:lstStyle>
          <a:p>
            <a:r>
              <a:rPr lang="en-US"/>
              <a:t>Click to edit Master title style</a:t>
            </a:r>
            <a:endParaRPr lang="en-US" dirty="0"/>
          </a:p>
        </p:txBody>
      </p:sp>
      <p:sp>
        <p:nvSpPr>
          <p:cNvPr id="3" name="Content Placeholder 2"/>
          <p:cNvSpPr>
            <a:spLocks noGrp="1"/>
          </p:cNvSpPr>
          <p:nvPr>
            <p:ph idx="1"/>
          </p:nvPr>
        </p:nvSpPr>
        <p:spPr>
          <a:xfrm>
            <a:off x="638818" y="640078"/>
            <a:ext cx="6969693" cy="5455921"/>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753015" y="3223803"/>
            <a:ext cx="2796066" cy="2872197"/>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3010CF18-370D-4E80-AE4C-396FFDFCAE5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9">
            <a:extLst>
              <a:ext uri="{FF2B5EF4-FFF2-40B4-BE49-F238E27FC236}">
                <a16:creationId xmlns:a16="http://schemas.microsoft.com/office/drawing/2014/main" id="{C5EBFE9C-5A22-4462-9C51-E00C03F55C3D}"/>
              </a:ext>
            </a:extLst>
          </p:cNvPr>
          <p:cNvSpPr>
            <a:spLocks noGrp="1"/>
          </p:cNvSpPr>
          <p:nvPr>
            <p:ph type="dt" sz="half" idx="10"/>
          </p:nvPr>
        </p:nvSpPr>
        <p:spPr>
          <a:xfrm>
            <a:off x="8753015" y="6309360"/>
            <a:ext cx="1734207" cy="457200"/>
          </a:xfrm>
        </p:spPr>
        <p:txBody>
          <a:bodyPr/>
          <a:lstStyle>
            <a:lvl1pPr algn="l">
              <a:defRPr/>
            </a:lvl1pPr>
          </a:lstStyle>
          <a:p>
            <a:fld id="{61A2E4C8-2960-4ADD-862C-4D9643CB15AC}" type="datetime1">
              <a:rPr lang="en-US" smtClean="0"/>
              <a:t>10/7/2021</a:t>
            </a:fld>
            <a:endParaRPr lang="en-US" dirty="0"/>
          </a:p>
        </p:txBody>
      </p:sp>
      <p:sp>
        <p:nvSpPr>
          <p:cNvPr id="11" name="Footer Placeholder 10">
            <a:extLst>
              <a:ext uri="{FF2B5EF4-FFF2-40B4-BE49-F238E27FC236}">
                <a16:creationId xmlns:a16="http://schemas.microsoft.com/office/drawing/2014/main" id="{2EBBFF2E-AA66-4B76-9139-CB000B5A45D5}"/>
              </a:ext>
            </a:extLst>
          </p:cNvPr>
          <p:cNvSpPr>
            <a:spLocks noGrp="1"/>
          </p:cNvSpPr>
          <p:nvPr>
            <p:ph type="ftr" sz="quarter" idx="11"/>
          </p:nvPr>
        </p:nvSpPr>
        <p:spPr>
          <a:xfrm>
            <a:off x="638818" y="6309360"/>
            <a:ext cx="6993867" cy="457200"/>
          </a:xfrm>
        </p:spPr>
        <p:txBody>
          <a:bodyPr/>
          <a:lstStyle/>
          <a:p>
            <a:endParaRPr lang="en-US" dirty="0"/>
          </a:p>
        </p:txBody>
      </p:sp>
      <p:sp>
        <p:nvSpPr>
          <p:cNvPr id="12" name="Slide Number Placeholder 11">
            <a:extLst>
              <a:ext uri="{FF2B5EF4-FFF2-40B4-BE49-F238E27FC236}">
                <a16:creationId xmlns:a16="http://schemas.microsoft.com/office/drawing/2014/main" id="{A44F64C4-BF20-4F6B-B650-57C71C828A68}"/>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235977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4996" y="640079"/>
            <a:ext cx="2714085" cy="2695903"/>
          </a:xfrm>
        </p:spPr>
        <p:txBody>
          <a:bodyPr anchor="b">
            <a:noAutofit/>
          </a:bodyPr>
          <a:lstStyle>
            <a:lvl1pPr algn="l">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248592"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hasCustomPrompt="1"/>
          </p:nvPr>
        </p:nvSpPr>
        <p:spPr>
          <a:xfrm>
            <a:off x="8834996" y="3429000"/>
            <a:ext cx="2714085" cy="2508026"/>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90949BC8-9ABF-49F6-851C-5DB0B86CA70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a:extLst>
              <a:ext uri="{FF2B5EF4-FFF2-40B4-BE49-F238E27FC236}">
                <a16:creationId xmlns:a16="http://schemas.microsoft.com/office/drawing/2014/main" id="{04E1EE21-E3FA-4D43-B224-C664959637B0}"/>
              </a:ext>
            </a:extLst>
          </p:cNvPr>
          <p:cNvSpPr>
            <a:spLocks noGrp="1"/>
          </p:cNvSpPr>
          <p:nvPr>
            <p:ph type="dt" sz="half" idx="10"/>
          </p:nvPr>
        </p:nvSpPr>
        <p:spPr>
          <a:xfrm>
            <a:off x="8834997" y="6309360"/>
            <a:ext cx="1645920" cy="457200"/>
          </a:xfrm>
        </p:spPr>
        <p:txBody>
          <a:bodyPr/>
          <a:lstStyle/>
          <a:p>
            <a:fld id="{48BDEA15-09CD-4275-A8E0-385C965F48B0}" type="datetime1">
              <a:rPr lang="en-US" smtClean="0"/>
              <a:t>10/7/2021</a:t>
            </a:fld>
            <a:endParaRPr lang="en-US" dirty="0"/>
          </a:p>
        </p:txBody>
      </p:sp>
      <p:sp>
        <p:nvSpPr>
          <p:cNvPr id="7" name="Slide Number Placeholder 6">
            <a:extLst>
              <a:ext uri="{FF2B5EF4-FFF2-40B4-BE49-F238E27FC236}">
                <a16:creationId xmlns:a16="http://schemas.microsoft.com/office/drawing/2014/main" id="{A32D7F83-8993-4ED4-9F02-663CC085052F}"/>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6" name="Footer Placeholder 5">
            <a:extLst>
              <a:ext uri="{FF2B5EF4-FFF2-40B4-BE49-F238E27FC236}">
                <a16:creationId xmlns:a16="http://schemas.microsoft.com/office/drawing/2014/main" id="{8E3678B7-E511-4CE1-BEE5-89E959B9BFD6}"/>
              </a:ext>
            </a:extLst>
          </p:cNvPr>
          <p:cNvSpPr>
            <a:spLocks noGrp="1"/>
          </p:cNvSpPr>
          <p:nvPr>
            <p:ph type="ftr" sz="quarter" idx="11"/>
          </p:nvPr>
        </p:nvSpPr>
        <p:spPr>
          <a:xfrm>
            <a:off x="640080" y="6309360"/>
            <a:ext cx="4946592" cy="457200"/>
          </a:xfrm>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p>
        </p:txBody>
      </p:sp>
    </p:spTree>
    <p:extLst>
      <p:ext uri="{BB962C8B-B14F-4D97-AF65-F5344CB8AC3E}">
        <p14:creationId xmlns:p14="http://schemas.microsoft.com/office/powerpoint/2010/main" val="2646935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786F82F-1B47-46ED-8EAE-53EF71E59E9A}"/>
              </a:ext>
            </a:extLst>
          </p:cNvPr>
          <p:cNvSpPr/>
          <p:nvPr/>
        </p:nvSpPr>
        <p:spPr>
          <a:xfrm>
            <a:off x="4718302" y="0"/>
            <a:ext cx="747369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42918" y="705113"/>
            <a:ext cx="3411973" cy="5197498"/>
          </a:xfrm>
          <a:prstGeom prst="rect">
            <a:avLst/>
          </a:prstGeom>
        </p:spPr>
        <p:txBody>
          <a:bodyPr vert="horz" lIns="109728" tIns="109728" rIns="109728" bIns="9144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76671" y="705113"/>
            <a:ext cx="6172412" cy="5197497"/>
          </a:xfrm>
          <a:prstGeom prst="rect">
            <a:avLst/>
          </a:prstGeom>
        </p:spPr>
        <p:txBody>
          <a:bodyPr vert="horz" lIns="109728" tIns="109728" rIns="109728" bIns="9144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2917" y="6309360"/>
            <a:ext cx="3411973"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fld id="{4AF8082C-0922-4249-A612-B415F5231620}" type="datetime1">
              <a:rPr lang="en-US" smtClean="0"/>
              <a:t>10/7/2021</a:t>
            </a:fld>
            <a:endParaRPr lang="en-US" dirty="0"/>
          </a:p>
        </p:txBody>
      </p:sp>
      <p:sp>
        <p:nvSpPr>
          <p:cNvPr id="5" name="Footer Placeholder 4"/>
          <p:cNvSpPr>
            <a:spLocks noGrp="1"/>
          </p:cNvSpPr>
          <p:nvPr>
            <p:ph type="ftr" sz="quarter" idx="3"/>
          </p:nvPr>
        </p:nvSpPr>
        <p:spPr>
          <a:xfrm>
            <a:off x="5376670" y="6309360"/>
            <a:ext cx="4946592"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569202" y="6309360"/>
            <a:ext cx="979879" cy="457200"/>
          </a:xfrm>
          <a:prstGeom prst="rect">
            <a:avLst/>
          </a:prstGeom>
        </p:spPr>
        <p:txBody>
          <a:bodyPr vert="horz" lIns="109728" tIns="109728" rIns="109728" bIns="91440" rtlCol="0" anchor="b"/>
          <a:lstStyle>
            <a:lvl1pPr algn="r">
              <a:defRPr sz="1600" b="1" spc="150" baseline="0">
                <a:solidFill>
                  <a:schemeClr val="tx1">
                    <a:lumMod val="75000"/>
                    <a:lumOff val="25000"/>
                  </a:schemeClr>
                </a:solidFill>
                <a:latin typeface="+mj-lt"/>
              </a:defRPr>
            </a:lvl1pPr>
          </a:lstStyle>
          <a:p>
            <a:fld id="{FAEF9944-A4F6-4C59-AEBD-678D6480B8EA}" type="slidenum">
              <a:rPr lang="en-US" smtClean="0"/>
              <a:pPr/>
              <a:t>‹#›</a:t>
            </a:fld>
            <a:endParaRPr lang="en-US" dirty="0"/>
          </a:p>
        </p:txBody>
      </p:sp>
      <p:sp>
        <p:nvSpPr>
          <p:cNvPr id="21" name="Rectangle 20">
            <a:extLst>
              <a:ext uri="{FF2B5EF4-FFF2-40B4-BE49-F238E27FC236}">
                <a16:creationId xmlns:a16="http://schemas.microsoft.com/office/drawing/2014/main" id="{EF1BAF6F-6275-4646-9C59-331B29B9550F}"/>
              </a:ext>
            </a:extLst>
          </p:cNvPr>
          <p:cNvSpPr/>
          <p:nvPr/>
        </p:nvSpPr>
        <p:spPr>
          <a:xfrm rot="5400000">
            <a:off x="1257298"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6936705"/>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76" r:id="rId6"/>
    <p:sldLayoutId id="2147483772" r:id="rId7"/>
    <p:sldLayoutId id="2147483773" r:id="rId8"/>
    <p:sldLayoutId id="2147483774" r:id="rId9"/>
    <p:sldLayoutId id="2147483775" r:id="rId10"/>
    <p:sldLayoutId id="2147483777" r:id="rId11"/>
  </p:sldLayoutIdLst>
  <p:hf sldNum="0" hdr="0" ftr="0" dt="0"/>
  <p:txStyles>
    <p:title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www.linkedin.com/in/mary-ellen-normen-037b0011/" TargetMode="External"/><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8" Type="http://schemas.openxmlformats.org/officeDocument/2006/relationships/hyperlink" Target="https://www.mappo.org/" TargetMode="External"/><Relationship Id="rId3" Type="http://schemas.openxmlformats.org/officeDocument/2006/relationships/hyperlink" Target="https://www.mma.org/" TargetMode="External"/><Relationship Id="rId7" Type="http://schemas.openxmlformats.org/officeDocument/2006/relationships/hyperlink" Target="https://www.masbo.org/home" TargetMode="External"/><Relationship Id="rId2" Type="http://schemas.openxmlformats.org/officeDocument/2006/relationships/hyperlink" Target="https://www.massgfoa.org/" TargetMode="External"/><Relationship Id="rId1" Type="http://schemas.openxmlformats.org/officeDocument/2006/relationships/slideLayout" Target="../slideLayouts/slideLayout2.xml"/><Relationship Id="rId6" Type="http://schemas.openxmlformats.org/officeDocument/2006/relationships/hyperlink" Target="https://www.masscta.com/" TargetMode="External"/><Relationship Id="rId5" Type="http://schemas.openxmlformats.org/officeDocument/2006/relationships/hyperlink" Target="https://maao.org/" TargetMode="External"/><Relationship Id="rId4" Type="http://schemas.openxmlformats.org/officeDocument/2006/relationships/hyperlink" Target="https://mmaaa.wildapricot.org/" TargetMode="External"/><Relationship Id="rId9" Type="http://schemas.openxmlformats.org/officeDocument/2006/relationships/hyperlink" Target="https://massfacilities.com/" TargetMode="External"/></Relationships>
</file>

<file path=ppt/slides/_rels/slide13.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2.png"/><Relationship Id="rId7" Type="http://schemas.openxmlformats.org/officeDocument/2006/relationships/diagramColors" Target="../diagrams/colors5.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hyperlink" Target="mailto:artipmehta@gmail.com"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hyperlink" Target="mailto:cpratt@townofmedway.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glane@doverma.org"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www.linkedin.com/in/rachel-lopes-891323120"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mailto:ehenderson@natickma.org"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mailto:jcasanovadavis@brooklinema.gov"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hyperlink" Target="mailto:cketchen@townoflenox.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B62BE8AF-2386-4DB3-82BD-0DB46A54AC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37" name="Rectangle 36">
            <a:extLst>
              <a:ext uri="{FF2B5EF4-FFF2-40B4-BE49-F238E27FC236}">
                <a16:creationId xmlns:a16="http://schemas.microsoft.com/office/drawing/2014/main" id="{EA164D6B-6878-4B9F-A2D0-985D39B17B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90380"/>
            <a:ext cx="12192001" cy="61676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id="{12CFD4BA-158B-4D88-90D6-EDD6649A5B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4394"/>
            <a:ext cx="7780745" cy="54132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7ECD5F-D958-48EB-AE01-40232EDD0E5B}"/>
              </a:ext>
            </a:extLst>
          </p:cNvPr>
          <p:cNvSpPr>
            <a:spLocks noGrp="1"/>
          </p:cNvSpPr>
          <p:nvPr>
            <p:ph type="ctrTitle"/>
          </p:nvPr>
        </p:nvSpPr>
        <p:spPr>
          <a:xfrm>
            <a:off x="1243060" y="1240403"/>
            <a:ext cx="5956534" cy="3149611"/>
          </a:xfrm>
        </p:spPr>
        <p:txBody>
          <a:bodyPr>
            <a:normAutofit/>
          </a:bodyPr>
          <a:lstStyle/>
          <a:p>
            <a:pPr algn="ctr">
              <a:lnSpc>
                <a:spcPct val="115000"/>
              </a:lnSpc>
            </a:pPr>
            <a:r>
              <a:rPr lang="en-US" sz="4200" dirty="0">
                <a:solidFill>
                  <a:schemeClr val="bg1"/>
                </a:solidFill>
                <a:cs typeface="Posterama"/>
              </a:rPr>
              <a:t>Massachusetts Government Finance Officers Association</a:t>
            </a:r>
            <a:endParaRPr lang="en-US" sz="4200" dirty="0">
              <a:solidFill>
                <a:schemeClr val="bg1"/>
              </a:solidFill>
            </a:endParaRPr>
          </a:p>
        </p:txBody>
      </p:sp>
      <p:sp>
        <p:nvSpPr>
          <p:cNvPr id="3" name="Subtitle 2">
            <a:extLst>
              <a:ext uri="{FF2B5EF4-FFF2-40B4-BE49-F238E27FC236}">
                <a16:creationId xmlns:a16="http://schemas.microsoft.com/office/drawing/2014/main" id="{ED587ECB-1940-4FFF-95C1-3BE41631F116}"/>
              </a:ext>
            </a:extLst>
          </p:cNvPr>
          <p:cNvSpPr>
            <a:spLocks noGrp="1"/>
          </p:cNvSpPr>
          <p:nvPr>
            <p:ph type="subTitle" idx="1"/>
          </p:nvPr>
        </p:nvSpPr>
        <p:spPr>
          <a:xfrm>
            <a:off x="1501165" y="4460682"/>
            <a:ext cx="5440324" cy="1224103"/>
          </a:xfrm>
        </p:spPr>
        <p:txBody>
          <a:bodyPr anchor="t">
            <a:normAutofit/>
          </a:bodyPr>
          <a:lstStyle/>
          <a:p>
            <a:pPr algn="ctr"/>
            <a:r>
              <a:rPr lang="en-US" dirty="0">
                <a:solidFill>
                  <a:schemeClr val="bg1"/>
                </a:solidFill>
              </a:rPr>
              <a:t>October 7</a:t>
            </a:r>
            <a:r>
              <a:rPr lang="en-US" baseline="30000" dirty="0">
                <a:solidFill>
                  <a:schemeClr val="bg1"/>
                </a:solidFill>
              </a:rPr>
              <a:t>th</a:t>
            </a:r>
            <a:r>
              <a:rPr lang="en-US" dirty="0">
                <a:solidFill>
                  <a:schemeClr val="bg1"/>
                </a:solidFill>
              </a:rPr>
              <a:t>, 2021</a:t>
            </a:r>
          </a:p>
        </p:txBody>
      </p:sp>
      <p:sp>
        <p:nvSpPr>
          <p:cNvPr id="41" name="Rectangle 40">
            <a:extLst>
              <a:ext uri="{FF2B5EF4-FFF2-40B4-BE49-F238E27FC236}">
                <a16:creationId xmlns:a16="http://schemas.microsoft.com/office/drawing/2014/main" id="{EE5D2B4A-3399-4CCF-A171-7F8B1BF54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4393"/>
            <a:ext cx="640080" cy="53492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Sunlit desk">
            <a:extLst>
              <a:ext uri="{FF2B5EF4-FFF2-40B4-BE49-F238E27FC236}">
                <a16:creationId xmlns:a16="http://schemas.microsoft.com/office/drawing/2014/main" id="{6869FBEB-D9F3-4E54-9BEB-4880E5E704EF}"/>
              </a:ext>
            </a:extLst>
          </p:cNvPr>
          <p:cNvPicPr>
            <a:picLocks noChangeAspect="1"/>
          </p:cNvPicPr>
          <p:nvPr/>
        </p:nvPicPr>
        <p:blipFill rotWithShape="1">
          <a:blip r:embed="rId3"/>
          <a:srcRect r="-3" b="5272"/>
          <a:stretch/>
        </p:blipFill>
        <p:spPr>
          <a:xfrm>
            <a:off x="7839455" y="690383"/>
            <a:ext cx="4352544" cy="2752064"/>
          </a:xfrm>
          <a:prstGeom prst="rect">
            <a:avLst/>
          </a:prstGeom>
        </p:spPr>
      </p:pic>
      <p:pic>
        <p:nvPicPr>
          <p:cNvPr id="12" name="Picture 11">
            <a:extLst>
              <a:ext uri="{FF2B5EF4-FFF2-40B4-BE49-F238E27FC236}">
                <a16:creationId xmlns:a16="http://schemas.microsoft.com/office/drawing/2014/main" id="{294F6D14-BE5D-44BC-84DD-B2EAE05A15A0}"/>
              </a:ext>
            </a:extLst>
          </p:cNvPr>
          <p:cNvPicPr/>
          <p:nvPr/>
        </p:nvPicPr>
        <p:blipFill rotWithShape="1">
          <a:blip r:embed="rId4"/>
          <a:srcRect l="1215" r="13558" b="-2"/>
          <a:stretch/>
        </p:blipFill>
        <p:spPr>
          <a:xfrm>
            <a:off x="7839456" y="3429000"/>
            <a:ext cx="4352544" cy="2738615"/>
          </a:xfrm>
          <a:prstGeom prst="rect">
            <a:avLst/>
          </a:prstGeom>
        </p:spPr>
      </p:pic>
      <p:sp>
        <p:nvSpPr>
          <p:cNvPr id="43" name="Rectangle 42">
            <a:extLst>
              <a:ext uri="{FF2B5EF4-FFF2-40B4-BE49-F238E27FC236}">
                <a16:creationId xmlns:a16="http://schemas.microsoft.com/office/drawing/2014/main" id="{985AAE23-FCB6-4663-907C-0110B0FDC5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6167615"/>
            <a:ext cx="7759826"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39843798-3B80-47F8-91B0-5A413F602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383749"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D1605045-E1AF-4096-9958-9253580467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3064" y="0"/>
            <a:ext cx="4348936" cy="690385"/>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DFBCF891-29A5-496F-9BF8-BD325126E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90385"/>
            <a:ext cx="1219200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1CFF807F-B774-441D-A57F-3742259910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39456" y="3429000"/>
            <a:ext cx="4352544"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B8BB7493-9EE6-4200-974B-B9DFA4657B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103606"/>
            <a:ext cx="1219200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BEA1DA1C-6CE0-4AE4-918F-CC0E685C5F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3064" y="6167615"/>
            <a:ext cx="4348936" cy="6903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5920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0488AD25-40D7-4CF0-B99B-3748B615F283}"/>
              </a:ext>
            </a:extLst>
          </p:cNvPr>
          <p:cNvSpPr>
            <a:spLocks noGrp="1"/>
          </p:cNvSpPr>
          <p:nvPr>
            <p:ph type="body" idx="1"/>
          </p:nvPr>
        </p:nvSpPr>
        <p:spPr>
          <a:xfrm>
            <a:off x="5407535" y="198114"/>
            <a:ext cx="6166422" cy="556591"/>
          </a:xfrm>
        </p:spPr>
        <p:txBody>
          <a:bodyPr>
            <a:normAutofit/>
          </a:bodyPr>
          <a:lstStyle/>
          <a:p>
            <a:r>
              <a:rPr lang="en-US" dirty="0">
                <a:ea typeface="Meiryo"/>
              </a:rPr>
              <a:t>Careers</a:t>
            </a:r>
            <a:endParaRPr lang="en-US" dirty="0"/>
          </a:p>
        </p:txBody>
      </p:sp>
      <p:sp>
        <p:nvSpPr>
          <p:cNvPr id="3" name="Content Placeholder 2">
            <a:extLst>
              <a:ext uri="{FF2B5EF4-FFF2-40B4-BE49-F238E27FC236}">
                <a16:creationId xmlns:a16="http://schemas.microsoft.com/office/drawing/2014/main" id="{095C538D-A2BA-484F-B46C-632B4A5A93DF}"/>
              </a:ext>
            </a:extLst>
          </p:cNvPr>
          <p:cNvSpPr>
            <a:spLocks noGrp="1"/>
          </p:cNvSpPr>
          <p:nvPr>
            <p:ph sz="half" idx="2"/>
          </p:nvPr>
        </p:nvSpPr>
        <p:spPr>
          <a:xfrm>
            <a:off x="5376668" y="624122"/>
            <a:ext cx="3655572" cy="2062129"/>
          </a:xfrm>
        </p:spPr>
        <p:txBody>
          <a:bodyPr vert="horz" lIns="109728" tIns="109728" rIns="109728" bIns="91440" rtlCol="0" anchor="t">
            <a:noAutofit/>
          </a:bodyPr>
          <a:lstStyle/>
          <a:p>
            <a:pPr marL="285750" indent="-285750">
              <a:buFont typeface="Arial" panose="020B0503020204020204" pitchFamily="34" charset="0"/>
              <a:buChar char="•"/>
            </a:pPr>
            <a:r>
              <a:rPr lang="en-US" dirty="0">
                <a:ea typeface="Meiryo"/>
              </a:rPr>
              <a:t>Business Administrator</a:t>
            </a:r>
          </a:p>
          <a:p>
            <a:pPr marL="285750" indent="-285750">
              <a:buFont typeface="Arial" panose="020B0503020204020204" pitchFamily="34" charset="0"/>
              <a:buChar char="•"/>
            </a:pPr>
            <a:r>
              <a:rPr lang="en-US" dirty="0">
                <a:solidFill>
                  <a:srgbClr val="404040"/>
                </a:solidFill>
                <a:ea typeface="Meiryo"/>
              </a:rPr>
              <a:t>Asst. Business Manager</a:t>
            </a:r>
          </a:p>
          <a:p>
            <a:pPr marL="285750" indent="-285750">
              <a:buFont typeface="Arial" panose="020B0503020204020204" pitchFamily="34" charset="0"/>
              <a:buChar char="•"/>
            </a:pPr>
            <a:r>
              <a:rPr lang="en-US" dirty="0">
                <a:solidFill>
                  <a:srgbClr val="404040"/>
                </a:solidFill>
                <a:ea typeface="Meiryo"/>
              </a:rPr>
              <a:t>Budget Analyst</a:t>
            </a:r>
          </a:p>
        </p:txBody>
      </p:sp>
      <p:sp>
        <p:nvSpPr>
          <p:cNvPr id="5" name="Text Placeholder 4">
            <a:extLst>
              <a:ext uri="{FF2B5EF4-FFF2-40B4-BE49-F238E27FC236}">
                <a16:creationId xmlns:a16="http://schemas.microsoft.com/office/drawing/2014/main" id="{00DB702D-9E18-429A-93B3-BBF5BE6528E6}"/>
              </a:ext>
            </a:extLst>
          </p:cNvPr>
          <p:cNvSpPr>
            <a:spLocks noGrp="1"/>
          </p:cNvSpPr>
          <p:nvPr>
            <p:ph type="body" sz="quarter" idx="3"/>
          </p:nvPr>
        </p:nvSpPr>
        <p:spPr/>
        <p:txBody>
          <a:bodyPr>
            <a:normAutofit lnSpcReduction="10000"/>
          </a:bodyPr>
          <a:lstStyle/>
          <a:p>
            <a:r>
              <a:rPr lang="en-US" dirty="0">
                <a:ea typeface="Meiryo"/>
              </a:rPr>
              <a:t>Professional organizations</a:t>
            </a:r>
            <a:endParaRPr lang="en-US" dirty="0"/>
          </a:p>
        </p:txBody>
      </p:sp>
      <p:sp>
        <p:nvSpPr>
          <p:cNvPr id="6" name="Content Placeholder 5">
            <a:extLst>
              <a:ext uri="{FF2B5EF4-FFF2-40B4-BE49-F238E27FC236}">
                <a16:creationId xmlns:a16="http://schemas.microsoft.com/office/drawing/2014/main" id="{A6068FE3-5404-4B7F-AB0B-E9FAEA7F2097}"/>
              </a:ext>
            </a:extLst>
          </p:cNvPr>
          <p:cNvSpPr>
            <a:spLocks noGrp="1"/>
          </p:cNvSpPr>
          <p:nvPr>
            <p:ph sz="quarter" idx="4"/>
          </p:nvPr>
        </p:nvSpPr>
        <p:spPr>
          <a:xfrm>
            <a:off x="5397375" y="4080298"/>
            <a:ext cx="2808159" cy="2066544"/>
          </a:xfrm>
        </p:spPr>
        <p:txBody>
          <a:bodyPr vert="horz" lIns="109728" tIns="109728" rIns="109728" bIns="91440" rtlCol="0" anchor="t">
            <a:normAutofit/>
          </a:bodyPr>
          <a:lstStyle/>
          <a:p>
            <a:pPr marL="285750" indent="-285750">
              <a:buFont typeface="Arial,Sans-Serif"/>
              <a:buChar char="•"/>
            </a:pPr>
            <a:r>
              <a:rPr lang="en-US" dirty="0">
                <a:ea typeface="+mn-lt"/>
                <a:cs typeface="+mn-lt"/>
              </a:rPr>
              <a:t>MASBO</a:t>
            </a:r>
          </a:p>
          <a:p>
            <a:pPr marL="285750" indent="-285750">
              <a:buFont typeface="Arial,Sans-Serif"/>
              <a:buChar char="•"/>
            </a:pPr>
            <a:r>
              <a:rPr lang="en-US" dirty="0">
                <a:solidFill>
                  <a:srgbClr val="404040"/>
                </a:solidFill>
                <a:ea typeface="Meiryo"/>
              </a:rPr>
              <a:t>MAPPO/MCPPO</a:t>
            </a:r>
          </a:p>
          <a:p>
            <a:pPr marL="285750" indent="-285750">
              <a:buFont typeface="Arial" panose="020B0503020204020204" pitchFamily="34" charset="0"/>
              <a:buChar char="•"/>
            </a:pPr>
            <a:r>
              <a:rPr lang="en-US" dirty="0">
                <a:solidFill>
                  <a:srgbClr val="404040"/>
                </a:solidFill>
                <a:ea typeface="Meiryo"/>
              </a:rPr>
              <a:t>MASPA - HR</a:t>
            </a:r>
          </a:p>
          <a:p>
            <a:pPr marL="285750" indent="-285750">
              <a:buFont typeface="Arial" panose="020B0503020204020204" pitchFamily="34" charset="0"/>
              <a:buChar char="•"/>
            </a:pPr>
            <a:r>
              <a:rPr lang="en-US" dirty="0">
                <a:solidFill>
                  <a:srgbClr val="404040"/>
                </a:solidFill>
                <a:ea typeface="Meiryo"/>
              </a:rPr>
              <a:t>MASC - policy</a:t>
            </a:r>
          </a:p>
        </p:txBody>
      </p:sp>
      <p:sp>
        <p:nvSpPr>
          <p:cNvPr id="2" name="Title 1">
            <a:extLst>
              <a:ext uri="{FF2B5EF4-FFF2-40B4-BE49-F238E27FC236}">
                <a16:creationId xmlns:a16="http://schemas.microsoft.com/office/drawing/2014/main" id="{C558BF4C-25A6-447C-A090-C2757205CADB}"/>
              </a:ext>
            </a:extLst>
          </p:cNvPr>
          <p:cNvSpPr>
            <a:spLocks noGrp="1"/>
          </p:cNvSpPr>
          <p:nvPr>
            <p:ph type="title"/>
          </p:nvPr>
        </p:nvSpPr>
        <p:spPr>
          <a:xfrm>
            <a:off x="100407" y="614004"/>
            <a:ext cx="3411973" cy="1329520"/>
          </a:xfrm>
        </p:spPr>
        <p:txBody>
          <a:bodyPr>
            <a:normAutofit fontScale="90000"/>
          </a:bodyPr>
          <a:lstStyle/>
          <a:p>
            <a:r>
              <a:rPr lang="en-US">
                <a:solidFill>
                  <a:srgbClr val="0070C0"/>
                </a:solidFill>
                <a:ea typeface="Meiryo"/>
              </a:rPr>
              <a:t>School Finance</a:t>
            </a:r>
            <a:br>
              <a:rPr lang="en-US" dirty="0">
                <a:solidFill>
                  <a:schemeClr val="bg1"/>
                </a:solidFill>
                <a:ea typeface="Meiryo"/>
              </a:rPr>
            </a:br>
            <a:endParaRPr lang="en-US">
              <a:solidFill>
                <a:schemeClr val="bg1"/>
              </a:solidFill>
              <a:ea typeface="Meiryo"/>
            </a:endParaRPr>
          </a:p>
        </p:txBody>
      </p:sp>
      <p:sp>
        <p:nvSpPr>
          <p:cNvPr id="7" name="Title 1">
            <a:extLst>
              <a:ext uri="{FF2B5EF4-FFF2-40B4-BE49-F238E27FC236}">
                <a16:creationId xmlns:a16="http://schemas.microsoft.com/office/drawing/2014/main" id="{15ED9C62-DA2C-45B6-83EA-3B33C54DD422}"/>
              </a:ext>
            </a:extLst>
          </p:cNvPr>
          <p:cNvSpPr txBox="1">
            <a:spLocks/>
          </p:cNvSpPr>
          <p:nvPr/>
        </p:nvSpPr>
        <p:spPr>
          <a:xfrm>
            <a:off x="100406" y="1774545"/>
            <a:ext cx="4380153" cy="4939763"/>
          </a:xfrm>
          <a:prstGeom prst="rect">
            <a:avLst/>
          </a:prstGeom>
        </p:spPr>
        <p:txBody>
          <a:bodyPr vert="horz" lIns="109728" tIns="109728" rIns="109728" bIns="91440" rtlCol="0" anchor="t">
            <a:normAutofit fontScale="60000" lnSpcReduction="20000"/>
          </a:bodyPr>
          <a:lst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a:lstStyle>
          <a:p>
            <a:r>
              <a:rPr lang="en-US" sz="2700" b="0" dirty="0">
                <a:ea typeface="Meiryo"/>
              </a:rPr>
              <a:t>Responsible for managing the financial and operational activities of the school district which includes payroll, accounts payable, (</a:t>
            </a:r>
            <a:r>
              <a:rPr lang="en-US" sz="2700" b="0" i="1" dirty="0">
                <a:ea typeface="Meiryo"/>
              </a:rPr>
              <a:t>sometimes treasury</a:t>
            </a:r>
            <a:r>
              <a:rPr lang="en-US" sz="2700" b="0" dirty="0">
                <a:ea typeface="Meiryo"/>
              </a:rPr>
              <a:t>), procurement, budgeting, human resources, operations, and more</a:t>
            </a:r>
          </a:p>
          <a:p>
            <a:endParaRPr lang="en-US" sz="2700" b="0" dirty="0">
              <a:ea typeface="Meiryo"/>
            </a:endParaRPr>
          </a:p>
          <a:p>
            <a:r>
              <a:rPr lang="en-US" sz="2700" b="0" dirty="0">
                <a:solidFill>
                  <a:schemeClr val="tx1">
                    <a:lumMod val="65000"/>
                    <a:lumOff val="35000"/>
                  </a:schemeClr>
                </a:solidFill>
                <a:ea typeface="Meiryo"/>
              </a:rPr>
              <a:t>Speaker:</a:t>
            </a:r>
          </a:p>
          <a:p>
            <a:r>
              <a:rPr lang="en-US" sz="2700" b="0" dirty="0">
                <a:solidFill>
                  <a:schemeClr val="tx1">
                    <a:lumMod val="65000"/>
                    <a:lumOff val="35000"/>
                  </a:schemeClr>
                </a:solidFill>
                <a:ea typeface="Meiryo"/>
              </a:rPr>
              <a:t>Mary Ellen </a:t>
            </a:r>
            <a:r>
              <a:rPr lang="en-US" sz="2700" b="0" dirty="0" err="1">
                <a:solidFill>
                  <a:schemeClr val="tx1">
                    <a:lumMod val="65000"/>
                    <a:lumOff val="35000"/>
                  </a:schemeClr>
                </a:solidFill>
                <a:ea typeface="Meiryo"/>
              </a:rPr>
              <a:t>Normen</a:t>
            </a:r>
            <a:endParaRPr lang="en-US" sz="2700" b="0" dirty="0">
              <a:solidFill>
                <a:schemeClr val="tx1">
                  <a:lumMod val="65000"/>
                  <a:lumOff val="35000"/>
                </a:schemeClr>
              </a:solidFill>
              <a:ea typeface="Meiryo"/>
            </a:endParaRPr>
          </a:p>
          <a:p>
            <a:r>
              <a:rPr lang="en-US" sz="2700" b="0" dirty="0">
                <a:solidFill>
                  <a:schemeClr val="bg1"/>
                </a:solidFill>
                <a:ea typeface="Meiryo"/>
                <a:hlinkClick r:id="rId3"/>
              </a:rPr>
              <a:t>https://www.linkedin.com/in/mary-ellen-normen-037b0011/</a:t>
            </a:r>
            <a:endParaRPr lang="en-US" sz="2700" b="0" dirty="0">
              <a:solidFill>
                <a:schemeClr val="bg1"/>
              </a:solidFill>
              <a:ea typeface="Meiryo"/>
            </a:endParaRPr>
          </a:p>
          <a:p>
            <a:br>
              <a:rPr lang="en-US" dirty="0">
                <a:solidFill>
                  <a:schemeClr val="bg1"/>
                </a:solidFill>
                <a:ea typeface="Meiryo"/>
              </a:rPr>
            </a:br>
            <a:endParaRPr lang="en-US" dirty="0">
              <a:solidFill>
                <a:schemeClr val="bg1"/>
              </a:solidFill>
              <a:ea typeface="Meiryo"/>
            </a:endParaRPr>
          </a:p>
        </p:txBody>
      </p:sp>
      <p:sp>
        <p:nvSpPr>
          <p:cNvPr id="8" name="Content Placeholder 2">
            <a:extLst>
              <a:ext uri="{FF2B5EF4-FFF2-40B4-BE49-F238E27FC236}">
                <a16:creationId xmlns:a16="http://schemas.microsoft.com/office/drawing/2014/main" id="{FB09C0EE-3556-4C99-8B1C-E7C8E312965A}"/>
              </a:ext>
            </a:extLst>
          </p:cNvPr>
          <p:cNvSpPr txBox="1">
            <a:spLocks/>
          </p:cNvSpPr>
          <p:nvPr/>
        </p:nvSpPr>
        <p:spPr>
          <a:xfrm>
            <a:off x="8558464" y="399063"/>
            <a:ext cx="2984625" cy="2062129"/>
          </a:xfrm>
          <a:prstGeom prst="rect">
            <a:avLst/>
          </a:prstGeom>
        </p:spPr>
        <p:txBody>
          <a:bodyPr vert="horz" lIns="109728" tIns="109728" rIns="109728" bIns="91440" rtlCol="0" anchor="t">
            <a:noAutofit/>
          </a:bodyPr>
          <a:lst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marL="285750" indent="-285750">
              <a:buFont typeface="Arial" panose="020B0503020204020204" pitchFamily="34" charset="0"/>
              <a:buChar char="•"/>
            </a:pPr>
            <a:r>
              <a:rPr lang="en-US" dirty="0">
                <a:solidFill>
                  <a:srgbClr val="404040"/>
                </a:solidFill>
                <a:ea typeface="Meiryo"/>
              </a:rPr>
              <a:t>Payroll/Accounts Payable</a:t>
            </a:r>
          </a:p>
          <a:p>
            <a:pPr marL="285750" indent="-285750">
              <a:buFont typeface="Arial" panose="020B0503020204020204" pitchFamily="34" charset="0"/>
              <a:buChar char="•"/>
            </a:pPr>
            <a:r>
              <a:rPr lang="en-US" dirty="0">
                <a:solidFill>
                  <a:srgbClr val="404040"/>
                </a:solidFill>
                <a:ea typeface="Meiryo"/>
              </a:rPr>
              <a:t>HR Director</a:t>
            </a:r>
          </a:p>
          <a:p>
            <a:pPr marL="285750" indent="-285750">
              <a:buFont typeface="Arial" panose="020B0503020204020204" pitchFamily="34" charset="0"/>
              <a:buChar char="•"/>
            </a:pPr>
            <a:r>
              <a:rPr lang="en-US" dirty="0">
                <a:solidFill>
                  <a:srgbClr val="404040"/>
                </a:solidFill>
                <a:ea typeface="Meiryo"/>
              </a:rPr>
              <a:t>Facilities Director</a:t>
            </a:r>
          </a:p>
          <a:p>
            <a:pPr marL="285750" indent="-285750">
              <a:buFont typeface="Arial" panose="020B0503020204020204" pitchFamily="34" charset="0"/>
              <a:buChar char="•"/>
            </a:pPr>
            <a:r>
              <a:rPr lang="en-US" dirty="0">
                <a:solidFill>
                  <a:srgbClr val="404040"/>
                </a:solidFill>
                <a:ea typeface="Meiryo"/>
              </a:rPr>
              <a:t>Transportation</a:t>
            </a:r>
          </a:p>
          <a:p>
            <a:pPr marL="285750" indent="-285750">
              <a:buFont typeface="Arial" panose="020B0503020204020204" pitchFamily="34" charset="0"/>
              <a:buChar char="•"/>
            </a:pPr>
            <a:r>
              <a:rPr lang="en-US" dirty="0">
                <a:solidFill>
                  <a:srgbClr val="404040"/>
                </a:solidFill>
                <a:ea typeface="Meiryo"/>
              </a:rPr>
              <a:t>Food Service Dir.</a:t>
            </a:r>
          </a:p>
          <a:p>
            <a:pPr marL="285750" indent="-285750">
              <a:buFont typeface="Arial" panose="020B0503020204020204" pitchFamily="34" charset="0"/>
              <a:buChar char="•"/>
            </a:pPr>
            <a:endParaRPr lang="en-US" dirty="0">
              <a:solidFill>
                <a:srgbClr val="404040"/>
              </a:solidFill>
              <a:ea typeface="Meiryo"/>
            </a:endParaRPr>
          </a:p>
          <a:p>
            <a:pPr marL="285750" indent="-285750">
              <a:buFont typeface="Arial" panose="020B0503020204020204" pitchFamily="34" charset="0"/>
              <a:buChar char="•"/>
            </a:pPr>
            <a:endParaRPr lang="en-US" dirty="0">
              <a:solidFill>
                <a:srgbClr val="404040"/>
              </a:solidFill>
              <a:ea typeface="Meiryo"/>
            </a:endParaRPr>
          </a:p>
          <a:p>
            <a:endParaRPr lang="en-US" dirty="0">
              <a:solidFill>
                <a:srgbClr val="404040"/>
              </a:solidFill>
              <a:ea typeface="Meiryo"/>
            </a:endParaRPr>
          </a:p>
          <a:p>
            <a:pPr marL="285750" indent="-285750">
              <a:buFont typeface="Arial" panose="020B0503020204020204" pitchFamily="34" charset="0"/>
              <a:buChar char="•"/>
            </a:pPr>
            <a:endParaRPr lang="en-US" dirty="0">
              <a:solidFill>
                <a:srgbClr val="404040"/>
              </a:solidFill>
              <a:ea typeface="Meiryo"/>
            </a:endParaRPr>
          </a:p>
          <a:p>
            <a:pPr marL="285750" lvl="1">
              <a:buFont typeface="Arial" panose="020B0503020204020204" pitchFamily="34" charset="0"/>
              <a:buChar char="•"/>
            </a:pPr>
            <a:endParaRPr lang="en-US" b="1" dirty="0">
              <a:solidFill>
                <a:srgbClr val="404040"/>
              </a:solidFill>
              <a:ea typeface="Meiryo"/>
            </a:endParaRPr>
          </a:p>
        </p:txBody>
      </p:sp>
      <p:sp>
        <p:nvSpPr>
          <p:cNvPr id="9" name="Content Placeholder 5">
            <a:extLst>
              <a:ext uri="{FF2B5EF4-FFF2-40B4-BE49-F238E27FC236}">
                <a16:creationId xmlns:a16="http://schemas.microsoft.com/office/drawing/2014/main" id="{DEAA9FD6-09BE-4B3B-83D9-098551E4BCF3}"/>
              </a:ext>
            </a:extLst>
          </p:cNvPr>
          <p:cNvSpPr txBox="1">
            <a:spLocks/>
          </p:cNvSpPr>
          <p:nvPr/>
        </p:nvSpPr>
        <p:spPr>
          <a:xfrm>
            <a:off x="8686799" y="4080298"/>
            <a:ext cx="3119121" cy="2066544"/>
          </a:xfrm>
          <a:prstGeom prst="rect">
            <a:avLst/>
          </a:prstGeom>
        </p:spPr>
        <p:txBody>
          <a:bodyPr vert="horz" lIns="109728" tIns="109728" rIns="109728" bIns="91440" rtlCol="0" anchor="t">
            <a:normAutofit/>
          </a:bodyPr>
          <a:lst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marL="285750" indent="-285750">
              <a:buFont typeface="Arial" panose="020B0503020204020204" pitchFamily="34" charset="0"/>
              <a:buChar char="•"/>
            </a:pPr>
            <a:r>
              <a:rPr lang="en-US" dirty="0">
                <a:solidFill>
                  <a:srgbClr val="404040"/>
                </a:solidFill>
                <a:ea typeface="Meiryo"/>
              </a:rPr>
              <a:t>MFAA - Facilities</a:t>
            </a:r>
          </a:p>
          <a:p>
            <a:pPr marL="285750" indent="-285750">
              <a:buFont typeface="Arial,Sans-Serif"/>
              <a:buChar char="•"/>
            </a:pPr>
            <a:r>
              <a:rPr lang="en-US" dirty="0">
                <a:solidFill>
                  <a:srgbClr val="404040"/>
                </a:solidFill>
                <a:ea typeface="Meiryo"/>
              </a:rPr>
              <a:t>MAPT - Bus</a:t>
            </a:r>
          </a:p>
          <a:p>
            <a:pPr marL="285750" indent="-285750">
              <a:buFont typeface="Arial,Sans-Serif"/>
              <a:buChar char="•"/>
            </a:pPr>
            <a:r>
              <a:rPr lang="en-US" dirty="0">
                <a:ea typeface="+mn-lt"/>
                <a:cs typeface="+mn-lt"/>
              </a:rPr>
              <a:t>SNA of MA – Food Service</a:t>
            </a:r>
          </a:p>
          <a:p>
            <a:endParaRPr lang="en-US" dirty="0">
              <a:ea typeface="Meiryo"/>
            </a:endParaRPr>
          </a:p>
        </p:txBody>
      </p:sp>
      <p:sp>
        <p:nvSpPr>
          <p:cNvPr id="10" name="TextBox 9">
            <a:extLst>
              <a:ext uri="{FF2B5EF4-FFF2-40B4-BE49-F238E27FC236}">
                <a16:creationId xmlns:a16="http://schemas.microsoft.com/office/drawing/2014/main" id="{4B42FF3B-EBDB-4EE0-A58D-3F11F2048B6F}"/>
              </a:ext>
            </a:extLst>
          </p:cNvPr>
          <p:cNvSpPr txBox="1"/>
          <p:nvPr/>
        </p:nvSpPr>
        <p:spPr>
          <a:xfrm>
            <a:off x="5921944" y="6146842"/>
            <a:ext cx="5273040" cy="369332"/>
          </a:xfrm>
          <a:prstGeom prst="rect">
            <a:avLst/>
          </a:prstGeom>
          <a:noFill/>
        </p:spPr>
        <p:txBody>
          <a:bodyPr wrap="square" rtlCol="0">
            <a:spAutoFit/>
          </a:bodyPr>
          <a:lstStyle/>
          <a:p>
            <a:r>
              <a:rPr lang="en-US" dirty="0"/>
              <a:t>*Plus MGFOA, </a:t>
            </a:r>
            <a:r>
              <a:rPr lang="en-US" dirty="0">
                <a:ea typeface="+mn-lt"/>
                <a:cs typeface="+mn-lt"/>
              </a:rPr>
              <a:t>MMAAA</a:t>
            </a:r>
            <a:r>
              <a:rPr lang="en-US" dirty="0"/>
              <a:t>, MCTA, ASBO, GFOA</a:t>
            </a:r>
          </a:p>
        </p:txBody>
      </p:sp>
    </p:spTree>
    <p:extLst>
      <p:ext uri="{BB962C8B-B14F-4D97-AF65-F5344CB8AC3E}">
        <p14:creationId xmlns:p14="http://schemas.microsoft.com/office/powerpoint/2010/main" val="3736551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5C3447A8-04FB-43BB-83E2-427AD2374854}"/>
              </a:ext>
            </a:extLst>
          </p:cNvPr>
          <p:cNvSpPr>
            <a:spLocks noGrp="1"/>
          </p:cNvSpPr>
          <p:nvPr>
            <p:ph type="title"/>
          </p:nvPr>
        </p:nvSpPr>
        <p:spPr>
          <a:xfrm>
            <a:off x="1535371" y="1044054"/>
            <a:ext cx="10013709" cy="1030360"/>
          </a:xfrm>
        </p:spPr>
        <p:txBody>
          <a:bodyPr>
            <a:normAutofit/>
          </a:bodyPr>
          <a:lstStyle/>
          <a:p>
            <a:r>
              <a:rPr lang="en-US">
                <a:solidFill>
                  <a:schemeClr val="bg1"/>
                </a:solidFill>
                <a:ea typeface="Meiryo"/>
              </a:rPr>
              <a:t>Benefits</a:t>
            </a:r>
            <a:endParaRPr lang="en-US">
              <a:solidFill>
                <a:schemeClr val="bg1"/>
              </a:solidFill>
            </a:endParaRPr>
          </a:p>
        </p:txBody>
      </p:sp>
      <p:sp>
        <p:nvSpPr>
          <p:cNvPr id="31" name="Rectangle 30">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1" name="Text Placeholder 1">
            <a:extLst>
              <a:ext uri="{FF2B5EF4-FFF2-40B4-BE49-F238E27FC236}">
                <a16:creationId xmlns:a16="http://schemas.microsoft.com/office/drawing/2014/main" id="{85D0AF0C-8732-467E-B5B9-C095D738AE8D}"/>
              </a:ext>
            </a:extLst>
          </p:cNvPr>
          <p:cNvGraphicFramePr>
            <a:graphicFrameLocks noGrp="1"/>
          </p:cNvGraphicFramePr>
          <p:nvPr>
            <p:ph idx="1"/>
            <p:extLst>
              <p:ext uri="{D42A27DB-BD31-4B8C-83A1-F6EECF244321}">
                <p14:modId xmlns:p14="http://schemas.microsoft.com/office/powerpoint/2010/main" val="101163628"/>
              </p:ext>
            </p:extLst>
          </p:nvPr>
        </p:nvGraphicFramePr>
        <p:xfrm>
          <a:off x="1713976" y="2887824"/>
          <a:ext cx="9835087" cy="33575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99076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AA15F-3690-4C0F-94E8-BDB9714C3EF4}"/>
              </a:ext>
            </a:extLst>
          </p:cNvPr>
          <p:cNvSpPr>
            <a:spLocks noGrp="1"/>
          </p:cNvSpPr>
          <p:nvPr>
            <p:ph type="title"/>
          </p:nvPr>
        </p:nvSpPr>
        <p:spPr>
          <a:xfrm>
            <a:off x="270456" y="705113"/>
            <a:ext cx="4082603" cy="5197498"/>
          </a:xfrm>
        </p:spPr>
        <p:txBody>
          <a:bodyPr/>
          <a:lstStyle/>
          <a:p>
            <a:r>
              <a:rPr lang="en-US" dirty="0"/>
              <a:t>Professional Organizations</a:t>
            </a:r>
          </a:p>
        </p:txBody>
      </p:sp>
      <p:sp>
        <p:nvSpPr>
          <p:cNvPr id="3" name="Content Placeholder 2">
            <a:extLst>
              <a:ext uri="{FF2B5EF4-FFF2-40B4-BE49-F238E27FC236}">
                <a16:creationId xmlns:a16="http://schemas.microsoft.com/office/drawing/2014/main" id="{0BDB5F35-F4C1-4529-BE1E-E1061B090753}"/>
              </a:ext>
            </a:extLst>
          </p:cNvPr>
          <p:cNvSpPr>
            <a:spLocks noGrp="1"/>
          </p:cNvSpPr>
          <p:nvPr>
            <p:ph idx="1"/>
          </p:nvPr>
        </p:nvSpPr>
        <p:spPr>
          <a:xfrm>
            <a:off x="5376671" y="705113"/>
            <a:ext cx="6172412" cy="5772960"/>
          </a:xfrm>
        </p:spPr>
        <p:txBody>
          <a:bodyPr>
            <a:normAutofit/>
          </a:bodyPr>
          <a:lstStyle/>
          <a:p>
            <a:r>
              <a:rPr lang="en-US" dirty="0"/>
              <a:t>MGFOA </a:t>
            </a:r>
            <a:r>
              <a:rPr lang="en-US" dirty="0">
                <a:hlinkClick r:id="rId2"/>
              </a:rPr>
              <a:t>https://www.massgfoa.org</a:t>
            </a:r>
            <a:endParaRPr lang="en-US" dirty="0"/>
          </a:p>
          <a:p>
            <a:r>
              <a:rPr lang="en-US" dirty="0"/>
              <a:t>MMA </a:t>
            </a:r>
            <a:r>
              <a:rPr lang="en-US" dirty="0">
                <a:hlinkClick r:id="rId3"/>
              </a:rPr>
              <a:t>https://www.mma.org</a:t>
            </a:r>
            <a:endParaRPr lang="en-US" dirty="0"/>
          </a:p>
          <a:p>
            <a:r>
              <a:rPr lang="en-US" dirty="0"/>
              <a:t>MMAAA </a:t>
            </a:r>
            <a:r>
              <a:rPr lang="en-US" dirty="0">
                <a:hlinkClick r:id="rId4"/>
              </a:rPr>
              <a:t>https://mmaaa.wildapricot.org</a:t>
            </a:r>
            <a:endParaRPr lang="en-US" dirty="0"/>
          </a:p>
          <a:p>
            <a:r>
              <a:rPr lang="en-US" dirty="0"/>
              <a:t>MAAO </a:t>
            </a:r>
            <a:r>
              <a:rPr lang="en-US" dirty="0">
                <a:hlinkClick r:id="rId5"/>
              </a:rPr>
              <a:t>https://maao.org</a:t>
            </a:r>
            <a:endParaRPr lang="en-US" dirty="0"/>
          </a:p>
          <a:p>
            <a:r>
              <a:rPr lang="en-US" dirty="0"/>
              <a:t>MCTA </a:t>
            </a:r>
            <a:r>
              <a:rPr lang="en-US" dirty="0">
                <a:hlinkClick r:id="rId6"/>
              </a:rPr>
              <a:t>https://www.masscta.com</a:t>
            </a:r>
            <a:endParaRPr lang="en-US" dirty="0"/>
          </a:p>
          <a:p>
            <a:r>
              <a:rPr lang="en-US" dirty="0"/>
              <a:t>MASBO </a:t>
            </a:r>
            <a:r>
              <a:rPr lang="en-US" dirty="0">
                <a:hlinkClick r:id="rId7"/>
              </a:rPr>
              <a:t>https://www.masbo.org/home</a:t>
            </a:r>
            <a:endParaRPr lang="en-US" dirty="0"/>
          </a:p>
          <a:p>
            <a:r>
              <a:rPr lang="en-US" dirty="0"/>
              <a:t>MAPPO </a:t>
            </a:r>
            <a:r>
              <a:rPr lang="en-US" dirty="0">
                <a:hlinkClick r:id="rId8"/>
              </a:rPr>
              <a:t>https://www.mappo.org</a:t>
            </a:r>
            <a:endParaRPr lang="en-US" dirty="0"/>
          </a:p>
          <a:p>
            <a:r>
              <a:rPr lang="en-US" dirty="0"/>
              <a:t>MFAA </a:t>
            </a:r>
            <a:r>
              <a:rPr lang="en-US" dirty="0">
                <a:solidFill>
                  <a:schemeClr val="accent4">
                    <a:lumMod val="75000"/>
                  </a:schemeClr>
                </a:solidFill>
                <a:hlinkClick r:id="rId9">
                  <a:extLst>
                    <a:ext uri="{A12FA001-AC4F-418D-AE19-62706E023703}">
                      <ahyp:hlinkClr xmlns:ahyp="http://schemas.microsoft.com/office/drawing/2018/hyperlinkcolor" val="tx"/>
                    </a:ext>
                  </a:extLst>
                </a:hlinkClick>
              </a:rPr>
              <a:t>https://massfacilities.com</a:t>
            </a:r>
            <a:endParaRPr lang="en-US" dirty="0">
              <a:solidFill>
                <a:schemeClr val="accent4">
                  <a:lumMod val="75000"/>
                </a:schemeClr>
              </a:solidFill>
            </a:endParaRPr>
          </a:p>
          <a:p>
            <a:endParaRPr lang="en-US" dirty="0"/>
          </a:p>
        </p:txBody>
      </p:sp>
    </p:spTree>
    <p:extLst>
      <p:ext uri="{BB962C8B-B14F-4D97-AF65-F5344CB8AC3E}">
        <p14:creationId xmlns:p14="http://schemas.microsoft.com/office/powerpoint/2010/main" val="1796432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5" name="Rectangle 25">
            <a:extLst>
              <a:ext uri="{FF2B5EF4-FFF2-40B4-BE49-F238E27FC236}">
                <a16:creationId xmlns:a16="http://schemas.microsoft.com/office/drawing/2014/main" id="{2ECA4CB2-9071-41EB-AABB-2D8EB939D0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pic>
        <p:nvPicPr>
          <p:cNvPr id="9" name="Picture 8">
            <a:extLst>
              <a:ext uri="{FF2B5EF4-FFF2-40B4-BE49-F238E27FC236}">
                <a16:creationId xmlns:a16="http://schemas.microsoft.com/office/drawing/2014/main" id="{7232A6BA-C4F4-47C9-8B46-B428C96D0EDB}"/>
              </a:ext>
            </a:extLst>
          </p:cNvPr>
          <p:cNvPicPr/>
          <p:nvPr/>
        </p:nvPicPr>
        <p:blipFill>
          <a:blip r:embed="rId3"/>
          <a:stretch>
            <a:fillRect/>
          </a:stretch>
        </p:blipFill>
        <p:spPr>
          <a:xfrm>
            <a:off x="481584" y="1655610"/>
            <a:ext cx="3691130" cy="1979301"/>
          </a:xfrm>
          <a:prstGeom prst="rect">
            <a:avLst/>
          </a:prstGeom>
        </p:spPr>
      </p:pic>
      <p:sp>
        <p:nvSpPr>
          <p:cNvPr id="46" name="Rectangle 27">
            <a:extLst>
              <a:ext uri="{FF2B5EF4-FFF2-40B4-BE49-F238E27FC236}">
                <a16:creationId xmlns:a16="http://schemas.microsoft.com/office/drawing/2014/main" id="{EB86F6BD-9C49-4F4F-99EA-9C5AA3183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97806" y="-2"/>
            <a:ext cx="7494194" cy="16419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5C3447A8-04FB-43BB-83E2-427AD2374854}"/>
              </a:ext>
            </a:extLst>
          </p:cNvPr>
          <p:cNvSpPr>
            <a:spLocks noGrp="1"/>
          </p:cNvSpPr>
          <p:nvPr>
            <p:ph type="title"/>
          </p:nvPr>
        </p:nvSpPr>
        <p:spPr>
          <a:xfrm>
            <a:off x="5376671" y="265706"/>
            <a:ext cx="6399212" cy="1162801"/>
          </a:xfrm>
        </p:spPr>
        <p:txBody>
          <a:bodyPr>
            <a:normAutofit/>
          </a:bodyPr>
          <a:lstStyle/>
          <a:p>
            <a:r>
              <a:rPr lang="en-US">
                <a:solidFill>
                  <a:schemeClr val="bg1"/>
                </a:solidFill>
                <a:ea typeface="Meiryo"/>
              </a:rPr>
              <a:t>Wrap Up</a:t>
            </a:r>
            <a:endParaRPr lang="en-US">
              <a:solidFill>
                <a:schemeClr val="bg1"/>
              </a:solidFill>
            </a:endParaRPr>
          </a:p>
        </p:txBody>
      </p:sp>
      <p:sp>
        <p:nvSpPr>
          <p:cNvPr id="47" name="Rectangle 29">
            <a:extLst>
              <a:ext uri="{FF2B5EF4-FFF2-40B4-BE49-F238E27FC236}">
                <a16:creationId xmlns:a16="http://schemas.microsoft.com/office/drawing/2014/main" id="{C7DA365B-E064-481A-A62D-18CD31DB3F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74795" y="1658471"/>
            <a:ext cx="7517205" cy="3541058"/>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31">
            <a:extLst>
              <a:ext uri="{FF2B5EF4-FFF2-40B4-BE49-F238E27FC236}">
                <a16:creationId xmlns:a16="http://schemas.microsoft.com/office/drawing/2014/main" id="{96DBE49D-AABD-458B-B2DF-4D5FA7D5C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205919"/>
            <a:ext cx="4651248" cy="165208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33">
            <a:extLst>
              <a:ext uri="{FF2B5EF4-FFF2-40B4-BE49-F238E27FC236}">
                <a16:creationId xmlns:a16="http://schemas.microsoft.com/office/drawing/2014/main" id="{96833CC6-729B-40E8-B891-D93467E34B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36801" y="3396995"/>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35">
            <a:extLst>
              <a:ext uri="{FF2B5EF4-FFF2-40B4-BE49-F238E27FC236}">
                <a16:creationId xmlns:a16="http://schemas.microsoft.com/office/drawing/2014/main" id="{A5757897-7307-46AF-923D-FF5BF45DD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5205919"/>
            <a:ext cx="1218895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21" name="Text Placeholder 1">
            <a:extLst>
              <a:ext uri="{FF2B5EF4-FFF2-40B4-BE49-F238E27FC236}">
                <a16:creationId xmlns:a16="http://schemas.microsoft.com/office/drawing/2014/main" id="{D2FCF77C-98F9-4D85-B987-C61366B67A32}"/>
              </a:ext>
            </a:extLst>
          </p:cNvPr>
          <p:cNvGraphicFramePr>
            <a:graphicFrameLocks noGrp="1"/>
          </p:cNvGraphicFramePr>
          <p:nvPr>
            <p:ph idx="1"/>
            <p:extLst>
              <p:ext uri="{D42A27DB-BD31-4B8C-83A1-F6EECF244321}">
                <p14:modId xmlns:p14="http://schemas.microsoft.com/office/powerpoint/2010/main" val="4183992163"/>
              </p:ext>
            </p:extLst>
          </p:nvPr>
        </p:nvGraphicFramePr>
        <p:xfrm>
          <a:off x="5376670" y="1940119"/>
          <a:ext cx="6172413" cy="302944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2" name="TextBox 11">
            <a:extLst>
              <a:ext uri="{FF2B5EF4-FFF2-40B4-BE49-F238E27FC236}">
                <a16:creationId xmlns:a16="http://schemas.microsoft.com/office/drawing/2014/main" id="{1E51030C-A174-4D08-A850-F53E11635144}"/>
              </a:ext>
            </a:extLst>
          </p:cNvPr>
          <p:cNvSpPr txBox="1"/>
          <p:nvPr/>
        </p:nvSpPr>
        <p:spPr>
          <a:xfrm>
            <a:off x="5844208" y="5999386"/>
            <a:ext cx="6096000" cy="530145"/>
          </a:xfrm>
          <a:prstGeom prst="rect">
            <a:avLst/>
          </a:prstGeom>
          <a:noFill/>
        </p:spPr>
        <p:txBody>
          <a:bodyPr wrap="square">
            <a:spAutoFit/>
          </a:bodyPr>
          <a:lstStyle/>
          <a:p>
            <a:pPr marL="0" marR="0">
              <a:lnSpc>
                <a:spcPct val="107000"/>
              </a:lnSpc>
              <a:spcBef>
                <a:spcPts val="0"/>
              </a:spcBef>
              <a:spcAft>
                <a:spcPts val="80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MassTownCareers.org</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1252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5" name="Rectangle 22">
            <a:extLst>
              <a:ext uri="{FF2B5EF4-FFF2-40B4-BE49-F238E27FC236}">
                <a16:creationId xmlns:a16="http://schemas.microsoft.com/office/drawing/2014/main" id="{2ECA4CB2-9071-41EB-AABB-2D8EB939D0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pic>
        <p:nvPicPr>
          <p:cNvPr id="9" name="Picture 8">
            <a:extLst>
              <a:ext uri="{FF2B5EF4-FFF2-40B4-BE49-F238E27FC236}">
                <a16:creationId xmlns:a16="http://schemas.microsoft.com/office/drawing/2014/main" id="{72810F54-604A-4580-8E01-56E3015511B6}"/>
              </a:ext>
            </a:extLst>
          </p:cNvPr>
          <p:cNvPicPr/>
          <p:nvPr/>
        </p:nvPicPr>
        <p:blipFill>
          <a:blip r:embed="rId3"/>
          <a:stretch>
            <a:fillRect/>
          </a:stretch>
        </p:blipFill>
        <p:spPr>
          <a:xfrm>
            <a:off x="481584" y="1655610"/>
            <a:ext cx="3691130" cy="1979301"/>
          </a:xfrm>
          <a:prstGeom prst="rect">
            <a:avLst/>
          </a:prstGeom>
        </p:spPr>
      </p:pic>
      <p:sp>
        <p:nvSpPr>
          <p:cNvPr id="36" name="Rectangle 24">
            <a:extLst>
              <a:ext uri="{FF2B5EF4-FFF2-40B4-BE49-F238E27FC236}">
                <a16:creationId xmlns:a16="http://schemas.microsoft.com/office/drawing/2014/main" id="{EB86F6BD-9C49-4F4F-99EA-9C5AA3183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97806" y="-2"/>
            <a:ext cx="7494194" cy="16419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B63DA4-052F-463D-A2CD-4CB88F9F8DDD}"/>
              </a:ext>
            </a:extLst>
          </p:cNvPr>
          <p:cNvSpPr>
            <a:spLocks noGrp="1"/>
          </p:cNvSpPr>
          <p:nvPr>
            <p:ph type="title"/>
          </p:nvPr>
        </p:nvSpPr>
        <p:spPr>
          <a:xfrm>
            <a:off x="5376671" y="265706"/>
            <a:ext cx="6399212" cy="1162801"/>
          </a:xfrm>
        </p:spPr>
        <p:txBody>
          <a:bodyPr>
            <a:normAutofit/>
          </a:bodyPr>
          <a:lstStyle/>
          <a:p>
            <a:pPr>
              <a:lnSpc>
                <a:spcPct val="140000"/>
              </a:lnSpc>
            </a:pPr>
            <a:r>
              <a:rPr lang="en-US" sz="2800" dirty="0">
                <a:solidFill>
                  <a:schemeClr val="bg1"/>
                </a:solidFill>
                <a:ea typeface="Meiryo"/>
              </a:rPr>
              <a:t>Careers in Municipal Finance</a:t>
            </a:r>
          </a:p>
        </p:txBody>
      </p:sp>
      <p:sp>
        <p:nvSpPr>
          <p:cNvPr id="37" name="Rectangle 26">
            <a:extLst>
              <a:ext uri="{FF2B5EF4-FFF2-40B4-BE49-F238E27FC236}">
                <a16:creationId xmlns:a16="http://schemas.microsoft.com/office/drawing/2014/main" id="{C7DA365B-E064-481A-A62D-18CD31DB3F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74795" y="1658471"/>
            <a:ext cx="7517205" cy="3541058"/>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28">
            <a:extLst>
              <a:ext uri="{FF2B5EF4-FFF2-40B4-BE49-F238E27FC236}">
                <a16:creationId xmlns:a16="http://schemas.microsoft.com/office/drawing/2014/main" id="{96DBE49D-AABD-458B-B2DF-4D5FA7D5C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205919"/>
            <a:ext cx="4651248" cy="165208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0">
            <a:extLst>
              <a:ext uri="{FF2B5EF4-FFF2-40B4-BE49-F238E27FC236}">
                <a16:creationId xmlns:a16="http://schemas.microsoft.com/office/drawing/2014/main" id="{96833CC6-729B-40E8-B891-D93467E34B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36801" y="3396995"/>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2">
            <a:extLst>
              <a:ext uri="{FF2B5EF4-FFF2-40B4-BE49-F238E27FC236}">
                <a16:creationId xmlns:a16="http://schemas.microsoft.com/office/drawing/2014/main" id="{A5757897-7307-46AF-923D-FF5BF45DD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5205919"/>
            <a:ext cx="1218895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8" name="Content Placeholder 2">
            <a:extLst>
              <a:ext uri="{FF2B5EF4-FFF2-40B4-BE49-F238E27FC236}">
                <a16:creationId xmlns:a16="http://schemas.microsoft.com/office/drawing/2014/main" id="{C03F5DE0-6A6B-49E9-907D-D467A2C0E1F4}"/>
              </a:ext>
            </a:extLst>
          </p:cNvPr>
          <p:cNvGraphicFramePr>
            <a:graphicFrameLocks noGrp="1"/>
          </p:cNvGraphicFramePr>
          <p:nvPr>
            <p:ph idx="1"/>
            <p:extLst>
              <p:ext uri="{D42A27DB-BD31-4B8C-83A1-F6EECF244321}">
                <p14:modId xmlns:p14="http://schemas.microsoft.com/office/powerpoint/2010/main" val="1168203903"/>
              </p:ext>
            </p:extLst>
          </p:nvPr>
        </p:nvGraphicFramePr>
        <p:xfrm>
          <a:off x="5376670" y="1940119"/>
          <a:ext cx="6172413" cy="302944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040063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00935D-AE51-4BD0-AF07-70FB08D579F3}"/>
              </a:ext>
            </a:extLst>
          </p:cNvPr>
          <p:cNvSpPr>
            <a:spLocks noGrp="1"/>
          </p:cNvSpPr>
          <p:nvPr>
            <p:ph type="title"/>
          </p:nvPr>
        </p:nvSpPr>
        <p:spPr>
          <a:xfrm>
            <a:off x="1535371" y="1044054"/>
            <a:ext cx="10013709" cy="1030360"/>
          </a:xfrm>
        </p:spPr>
        <p:txBody>
          <a:bodyPr>
            <a:normAutofit/>
          </a:bodyPr>
          <a:lstStyle/>
          <a:p>
            <a:r>
              <a:rPr lang="en-US">
                <a:solidFill>
                  <a:schemeClr val="bg1"/>
                </a:solidFill>
                <a:ea typeface="Meiryo"/>
              </a:rPr>
              <a:t>Acronyms</a:t>
            </a:r>
            <a:endParaRPr lang="en-US">
              <a:solidFill>
                <a:schemeClr val="bg1"/>
              </a:solidFill>
            </a:endParaRPr>
          </a:p>
        </p:txBody>
      </p:sp>
      <p:sp>
        <p:nvSpPr>
          <p:cNvPr id="38" name="Rectangle 37">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7" name="Content Placeholder 2">
            <a:extLst>
              <a:ext uri="{FF2B5EF4-FFF2-40B4-BE49-F238E27FC236}">
                <a16:creationId xmlns:a16="http://schemas.microsoft.com/office/drawing/2014/main" id="{7ECE2441-C835-4D06-BACB-0EF053A3DFDF}"/>
              </a:ext>
            </a:extLst>
          </p:cNvPr>
          <p:cNvGraphicFramePr>
            <a:graphicFrameLocks noGrp="1"/>
          </p:cNvGraphicFramePr>
          <p:nvPr>
            <p:ph idx="1"/>
            <p:extLst>
              <p:ext uri="{D42A27DB-BD31-4B8C-83A1-F6EECF244321}">
                <p14:modId xmlns:p14="http://schemas.microsoft.com/office/powerpoint/2010/main" val="1212423367"/>
              </p:ext>
            </p:extLst>
          </p:nvPr>
        </p:nvGraphicFramePr>
        <p:xfrm>
          <a:off x="1713976" y="2887824"/>
          <a:ext cx="9835087" cy="33575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65780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29238-2779-4C6C-8517-DA4FE76E23EA}"/>
              </a:ext>
            </a:extLst>
          </p:cNvPr>
          <p:cNvSpPr>
            <a:spLocks noGrp="1"/>
          </p:cNvSpPr>
          <p:nvPr>
            <p:ph type="title"/>
          </p:nvPr>
        </p:nvSpPr>
        <p:spPr>
          <a:xfrm>
            <a:off x="642918" y="705113"/>
            <a:ext cx="3411973" cy="1611129"/>
          </a:xfrm>
        </p:spPr>
        <p:txBody>
          <a:bodyPr>
            <a:normAutofit fontScale="90000"/>
          </a:bodyPr>
          <a:lstStyle/>
          <a:p>
            <a:r>
              <a:rPr lang="en-US" dirty="0">
                <a:ea typeface="Meiryo"/>
              </a:rPr>
              <a:t>Career Paths</a:t>
            </a:r>
            <a:endParaRPr lang="en-US" dirty="0"/>
          </a:p>
        </p:txBody>
      </p:sp>
      <p:graphicFrame>
        <p:nvGraphicFramePr>
          <p:cNvPr id="5" name="Content Placeholder 2">
            <a:extLst>
              <a:ext uri="{FF2B5EF4-FFF2-40B4-BE49-F238E27FC236}">
                <a16:creationId xmlns:a16="http://schemas.microsoft.com/office/drawing/2014/main" id="{7736C03B-D102-4A33-9753-290797B29BDB}"/>
              </a:ext>
            </a:extLst>
          </p:cNvPr>
          <p:cNvGraphicFramePr>
            <a:graphicFrameLocks noGrp="1"/>
          </p:cNvGraphicFramePr>
          <p:nvPr>
            <p:ph idx="1"/>
          </p:nvPr>
        </p:nvGraphicFramePr>
        <p:xfrm>
          <a:off x="5376671" y="705113"/>
          <a:ext cx="6172412" cy="51974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3" name="TextBox 42">
            <a:extLst>
              <a:ext uri="{FF2B5EF4-FFF2-40B4-BE49-F238E27FC236}">
                <a16:creationId xmlns:a16="http://schemas.microsoft.com/office/drawing/2014/main" id="{FF9FB52D-1B7E-4142-8756-516DA144AA20}"/>
              </a:ext>
            </a:extLst>
          </p:cNvPr>
          <p:cNvSpPr txBox="1"/>
          <p:nvPr/>
        </p:nvSpPr>
        <p:spPr>
          <a:xfrm>
            <a:off x="642917" y="2551837"/>
            <a:ext cx="3848928"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u="sng" dirty="0">
                <a:solidFill>
                  <a:srgbClr val="404040"/>
                </a:solidFill>
                <a:cs typeface="Segoe UI"/>
              </a:rPr>
              <a:t>Entry level skills</a:t>
            </a:r>
            <a:r>
              <a:rPr lang="en-US" dirty="0">
                <a:solidFill>
                  <a:srgbClr val="404040"/>
                </a:solidFill>
                <a:cs typeface="Segoe UI"/>
              </a:rPr>
              <a:t>:</a:t>
            </a:r>
          </a:p>
          <a:p>
            <a:r>
              <a:rPr lang="en-US" dirty="0">
                <a:cs typeface="Segoe UI"/>
              </a:rPr>
              <a:t>​</a:t>
            </a:r>
          </a:p>
          <a:p>
            <a:pPr>
              <a:buChar char="•"/>
            </a:pPr>
            <a:r>
              <a:rPr lang="en-US" dirty="0">
                <a:solidFill>
                  <a:srgbClr val="404040"/>
                </a:solidFill>
                <a:cs typeface="Arial"/>
              </a:rPr>
              <a:t>Attention to detail</a:t>
            </a:r>
            <a:r>
              <a:rPr lang="en-US" dirty="0">
                <a:cs typeface="Arial"/>
              </a:rPr>
              <a:t>​</a:t>
            </a:r>
          </a:p>
          <a:p>
            <a:pPr>
              <a:buChar char="•"/>
            </a:pPr>
            <a:r>
              <a:rPr lang="en-US" dirty="0">
                <a:solidFill>
                  <a:srgbClr val="404040"/>
                </a:solidFill>
                <a:cs typeface="Arial"/>
              </a:rPr>
              <a:t>Accuracy</a:t>
            </a:r>
            <a:endParaRPr lang="en-US" dirty="0">
              <a:cs typeface="Arial"/>
            </a:endParaRPr>
          </a:p>
          <a:p>
            <a:pPr>
              <a:buChar char="•"/>
            </a:pPr>
            <a:r>
              <a:rPr lang="en-US" dirty="0">
                <a:solidFill>
                  <a:srgbClr val="404040"/>
                </a:solidFill>
                <a:cs typeface="Arial"/>
              </a:rPr>
              <a:t>Proficient in Math</a:t>
            </a:r>
            <a:r>
              <a:rPr lang="en-US" dirty="0">
                <a:cs typeface="Arial"/>
              </a:rPr>
              <a:t>​</a:t>
            </a:r>
          </a:p>
          <a:p>
            <a:pPr>
              <a:buChar char="•"/>
            </a:pPr>
            <a:r>
              <a:rPr lang="en-US" dirty="0">
                <a:solidFill>
                  <a:srgbClr val="404040"/>
                </a:solidFill>
                <a:cs typeface="Arial"/>
              </a:rPr>
              <a:t>Proficient in use of Technology</a:t>
            </a:r>
            <a:r>
              <a:rPr lang="en-US" dirty="0">
                <a:cs typeface="Arial"/>
              </a:rPr>
              <a:t>​</a:t>
            </a:r>
          </a:p>
          <a:p>
            <a:pPr>
              <a:buChar char="•"/>
            </a:pPr>
            <a:r>
              <a:rPr lang="en-US" dirty="0">
                <a:solidFill>
                  <a:srgbClr val="404040"/>
                </a:solidFill>
                <a:cs typeface="Arial"/>
              </a:rPr>
              <a:t>Hardworking</a:t>
            </a:r>
          </a:p>
          <a:p>
            <a:endParaRPr lang="en-US" dirty="0">
              <a:solidFill>
                <a:srgbClr val="404040"/>
              </a:solidFill>
              <a:highlight>
                <a:srgbClr val="FFFF00"/>
              </a:highlight>
              <a:ea typeface="Meiryo"/>
              <a:cs typeface="Arial"/>
            </a:endParaRPr>
          </a:p>
        </p:txBody>
      </p:sp>
    </p:spTree>
    <p:extLst>
      <p:ext uri="{BB962C8B-B14F-4D97-AF65-F5344CB8AC3E}">
        <p14:creationId xmlns:p14="http://schemas.microsoft.com/office/powerpoint/2010/main" val="2109164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0488AD25-40D7-4CF0-B99B-3748B615F283}"/>
              </a:ext>
            </a:extLst>
          </p:cNvPr>
          <p:cNvSpPr>
            <a:spLocks noGrp="1"/>
          </p:cNvSpPr>
          <p:nvPr>
            <p:ph type="body" idx="1"/>
          </p:nvPr>
        </p:nvSpPr>
        <p:spPr>
          <a:xfrm>
            <a:off x="5376667" y="282140"/>
            <a:ext cx="6166422" cy="556591"/>
          </a:xfrm>
        </p:spPr>
        <p:txBody>
          <a:bodyPr>
            <a:normAutofit/>
          </a:bodyPr>
          <a:lstStyle/>
          <a:p>
            <a:r>
              <a:rPr lang="en-US">
                <a:ea typeface="Meiryo"/>
              </a:rPr>
              <a:t>Careers</a:t>
            </a:r>
            <a:endParaRPr lang="en-US"/>
          </a:p>
        </p:txBody>
      </p:sp>
      <p:sp>
        <p:nvSpPr>
          <p:cNvPr id="3" name="Content Placeholder 2">
            <a:extLst>
              <a:ext uri="{FF2B5EF4-FFF2-40B4-BE49-F238E27FC236}">
                <a16:creationId xmlns:a16="http://schemas.microsoft.com/office/drawing/2014/main" id="{095C538D-A2BA-484F-B46C-632B4A5A93DF}"/>
              </a:ext>
            </a:extLst>
          </p:cNvPr>
          <p:cNvSpPr>
            <a:spLocks noGrp="1"/>
          </p:cNvSpPr>
          <p:nvPr>
            <p:ph sz="half" idx="2"/>
          </p:nvPr>
        </p:nvSpPr>
        <p:spPr>
          <a:xfrm>
            <a:off x="5397375" y="743482"/>
            <a:ext cx="6166422" cy="2062129"/>
          </a:xfrm>
        </p:spPr>
        <p:txBody>
          <a:bodyPr vert="horz" lIns="109728" tIns="109728" rIns="109728" bIns="91440" rtlCol="0" anchor="t">
            <a:noAutofit/>
          </a:bodyPr>
          <a:lstStyle/>
          <a:p>
            <a:pPr marL="285750" indent="-285750">
              <a:buFont typeface="Arial" panose="020B0503020204020204" pitchFamily="34" charset="0"/>
              <a:buChar char="•"/>
            </a:pPr>
            <a:r>
              <a:rPr lang="en-US" dirty="0">
                <a:ea typeface="Meiryo"/>
              </a:rPr>
              <a:t>Comptroller/Auditor</a:t>
            </a:r>
          </a:p>
          <a:p>
            <a:pPr marL="285750" indent="-285750">
              <a:buFont typeface="Arial" panose="020B0503020204020204" pitchFamily="34" charset="0"/>
              <a:buChar char="•"/>
            </a:pPr>
            <a:r>
              <a:rPr lang="en-US" dirty="0">
                <a:ea typeface="Meiryo"/>
              </a:rPr>
              <a:t>Asst</a:t>
            </a:r>
            <a:r>
              <a:rPr lang="en-US" b="1" dirty="0">
                <a:solidFill>
                  <a:srgbClr val="404040"/>
                </a:solidFill>
                <a:ea typeface="Meiryo"/>
              </a:rPr>
              <a:t>. Comptroller/</a:t>
            </a:r>
            <a:r>
              <a:rPr lang="en-US" dirty="0">
                <a:solidFill>
                  <a:srgbClr val="404040"/>
                </a:solidFill>
                <a:ea typeface="Meiryo"/>
              </a:rPr>
              <a:t>Auditor</a:t>
            </a:r>
          </a:p>
          <a:p>
            <a:pPr marL="285750" indent="-285750">
              <a:buFont typeface="Arial" panose="020B0503020204020204" pitchFamily="34" charset="0"/>
              <a:buChar char="•"/>
            </a:pPr>
            <a:r>
              <a:rPr lang="en-US" dirty="0">
                <a:solidFill>
                  <a:srgbClr val="404040"/>
                </a:solidFill>
                <a:ea typeface="Meiryo"/>
              </a:rPr>
              <a:t>Procurement</a:t>
            </a:r>
            <a:r>
              <a:rPr lang="en-US" b="1" dirty="0">
                <a:solidFill>
                  <a:srgbClr val="404040"/>
                </a:solidFill>
                <a:ea typeface="Meiryo"/>
              </a:rPr>
              <a:t> Officer</a:t>
            </a:r>
          </a:p>
          <a:p>
            <a:pPr marL="285750" indent="-285750">
              <a:buFont typeface="Arial" panose="020B0503020204020204" pitchFamily="34" charset="0"/>
              <a:buChar char="•"/>
            </a:pPr>
            <a:r>
              <a:rPr lang="en-US" dirty="0">
                <a:solidFill>
                  <a:srgbClr val="404040"/>
                </a:solidFill>
                <a:ea typeface="Meiryo"/>
              </a:rPr>
              <a:t>Payroll</a:t>
            </a:r>
          </a:p>
          <a:p>
            <a:pPr marL="285750" indent="-285750">
              <a:buFont typeface="Arial" panose="020B0503020204020204" pitchFamily="34" charset="0"/>
              <a:buChar char="•"/>
            </a:pPr>
            <a:r>
              <a:rPr lang="en-US" dirty="0">
                <a:solidFill>
                  <a:srgbClr val="404040"/>
                </a:solidFill>
                <a:ea typeface="Meiryo"/>
              </a:rPr>
              <a:t>Accounts Payable</a:t>
            </a:r>
            <a:endParaRPr lang="en-US" b="1" dirty="0">
              <a:solidFill>
                <a:srgbClr val="404040"/>
              </a:solidFill>
              <a:ea typeface="Meiryo"/>
            </a:endParaRPr>
          </a:p>
          <a:p>
            <a:endParaRPr lang="en-US" b="1" dirty="0">
              <a:solidFill>
                <a:srgbClr val="404040"/>
              </a:solidFill>
              <a:ea typeface="Meiryo"/>
            </a:endParaRPr>
          </a:p>
          <a:p>
            <a:pPr marL="285750" indent="-285750">
              <a:buFont typeface="Arial" panose="020B0503020204020204" pitchFamily="34" charset="0"/>
              <a:buChar char="•"/>
            </a:pPr>
            <a:endParaRPr lang="en-US" dirty="0">
              <a:solidFill>
                <a:srgbClr val="404040"/>
              </a:solidFill>
              <a:ea typeface="Meiryo"/>
            </a:endParaRPr>
          </a:p>
          <a:p>
            <a:pPr marL="285750" lvl="1">
              <a:buFont typeface="Arial" panose="020B0503020204020204" pitchFamily="34" charset="0"/>
              <a:buChar char="•"/>
            </a:pPr>
            <a:endParaRPr lang="en-US" b="1" dirty="0">
              <a:solidFill>
                <a:srgbClr val="404040"/>
              </a:solidFill>
              <a:ea typeface="Meiryo"/>
            </a:endParaRPr>
          </a:p>
        </p:txBody>
      </p:sp>
      <p:sp>
        <p:nvSpPr>
          <p:cNvPr id="5" name="Text Placeholder 4">
            <a:extLst>
              <a:ext uri="{FF2B5EF4-FFF2-40B4-BE49-F238E27FC236}">
                <a16:creationId xmlns:a16="http://schemas.microsoft.com/office/drawing/2014/main" id="{00DB702D-9E18-429A-93B3-BBF5BE6528E6}"/>
              </a:ext>
            </a:extLst>
          </p:cNvPr>
          <p:cNvSpPr>
            <a:spLocks noGrp="1"/>
          </p:cNvSpPr>
          <p:nvPr>
            <p:ph type="body" sz="quarter" idx="3"/>
          </p:nvPr>
        </p:nvSpPr>
        <p:spPr/>
        <p:txBody>
          <a:bodyPr>
            <a:normAutofit lnSpcReduction="10000"/>
          </a:bodyPr>
          <a:lstStyle/>
          <a:p>
            <a:r>
              <a:rPr lang="en-US">
                <a:ea typeface="Meiryo"/>
              </a:rPr>
              <a:t>Professional organizations</a:t>
            </a:r>
            <a:endParaRPr lang="en-US"/>
          </a:p>
        </p:txBody>
      </p:sp>
      <p:sp>
        <p:nvSpPr>
          <p:cNvPr id="6" name="Content Placeholder 5">
            <a:extLst>
              <a:ext uri="{FF2B5EF4-FFF2-40B4-BE49-F238E27FC236}">
                <a16:creationId xmlns:a16="http://schemas.microsoft.com/office/drawing/2014/main" id="{A6068FE3-5404-4B7F-AB0B-E9FAEA7F2097}"/>
              </a:ext>
            </a:extLst>
          </p:cNvPr>
          <p:cNvSpPr>
            <a:spLocks noGrp="1"/>
          </p:cNvSpPr>
          <p:nvPr>
            <p:ph sz="quarter" idx="4"/>
          </p:nvPr>
        </p:nvSpPr>
        <p:spPr/>
        <p:txBody>
          <a:bodyPr vert="horz" lIns="109728" tIns="109728" rIns="109728" bIns="91440" rtlCol="0" anchor="t">
            <a:normAutofit/>
          </a:bodyPr>
          <a:lstStyle/>
          <a:p>
            <a:pPr marL="285750" indent="-285750">
              <a:buFont typeface="Arial,Sans-Serif"/>
              <a:buChar char="•"/>
            </a:pPr>
            <a:r>
              <a:rPr lang="en-US" dirty="0">
                <a:ea typeface="+mn-lt"/>
                <a:cs typeface="+mn-lt"/>
              </a:rPr>
              <a:t>MMAAA</a:t>
            </a:r>
          </a:p>
          <a:p>
            <a:pPr marL="285750" indent="-285750">
              <a:buFont typeface="Arial,Sans-Serif"/>
              <a:buChar char="•"/>
            </a:pPr>
            <a:r>
              <a:rPr lang="en-US" dirty="0">
                <a:ea typeface="+mn-lt"/>
                <a:cs typeface="+mn-lt"/>
              </a:rPr>
              <a:t>MCPPO</a:t>
            </a:r>
          </a:p>
          <a:p>
            <a:pPr marL="285750" indent="-285750">
              <a:buFont typeface="Arial,Sans-Serif"/>
              <a:buChar char="•"/>
            </a:pPr>
            <a:r>
              <a:rPr lang="en-US" dirty="0">
                <a:ea typeface="+mn-lt"/>
                <a:cs typeface="+mn-lt"/>
              </a:rPr>
              <a:t>MAPPO</a:t>
            </a:r>
            <a:endParaRPr lang="en-US" dirty="0"/>
          </a:p>
        </p:txBody>
      </p:sp>
      <p:sp>
        <p:nvSpPr>
          <p:cNvPr id="2" name="Title 1">
            <a:extLst>
              <a:ext uri="{FF2B5EF4-FFF2-40B4-BE49-F238E27FC236}">
                <a16:creationId xmlns:a16="http://schemas.microsoft.com/office/drawing/2014/main" id="{C558BF4C-25A6-447C-A090-C2757205CADB}"/>
              </a:ext>
            </a:extLst>
          </p:cNvPr>
          <p:cNvSpPr>
            <a:spLocks noGrp="1"/>
          </p:cNvSpPr>
          <p:nvPr>
            <p:ph type="title"/>
          </p:nvPr>
        </p:nvSpPr>
        <p:spPr>
          <a:xfrm>
            <a:off x="100407" y="614004"/>
            <a:ext cx="3411973" cy="1329520"/>
          </a:xfrm>
        </p:spPr>
        <p:txBody>
          <a:bodyPr>
            <a:normAutofit fontScale="90000"/>
          </a:bodyPr>
          <a:lstStyle/>
          <a:p>
            <a:r>
              <a:rPr lang="en-US" dirty="0">
                <a:solidFill>
                  <a:srgbClr val="0070C0"/>
                </a:solidFill>
                <a:ea typeface="Meiryo"/>
              </a:rPr>
              <a:t>Accounting</a:t>
            </a:r>
            <a:br>
              <a:rPr lang="en-US" dirty="0">
                <a:solidFill>
                  <a:schemeClr val="bg1"/>
                </a:solidFill>
                <a:ea typeface="Meiryo"/>
              </a:rPr>
            </a:br>
            <a:endParaRPr lang="en-US" dirty="0">
              <a:solidFill>
                <a:schemeClr val="bg1"/>
              </a:solidFill>
            </a:endParaRPr>
          </a:p>
        </p:txBody>
      </p:sp>
      <p:sp>
        <p:nvSpPr>
          <p:cNvPr id="7" name="Title 1">
            <a:extLst>
              <a:ext uri="{FF2B5EF4-FFF2-40B4-BE49-F238E27FC236}">
                <a16:creationId xmlns:a16="http://schemas.microsoft.com/office/drawing/2014/main" id="{15ED9C62-DA2C-45B6-83EA-3B33C54DD422}"/>
              </a:ext>
            </a:extLst>
          </p:cNvPr>
          <p:cNvSpPr txBox="1">
            <a:spLocks/>
          </p:cNvSpPr>
          <p:nvPr/>
        </p:nvSpPr>
        <p:spPr>
          <a:xfrm>
            <a:off x="78874" y="1528404"/>
            <a:ext cx="4149124" cy="5114443"/>
          </a:xfrm>
          <a:prstGeom prst="rect">
            <a:avLst/>
          </a:prstGeom>
        </p:spPr>
        <p:txBody>
          <a:bodyPr vert="horz" lIns="109728" tIns="109728" rIns="109728" bIns="91440" rtlCol="0" anchor="t">
            <a:normAutofit fontScale="52500" lnSpcReduction="20000"/>
          </a:bodyPr>
          <a:lst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a:lstStyle>
          <a:p>
            <a:r>
              <a:rPr lang="en-US" b="0" dirty="0">
                <a:ea typeface="Meiryo"/>
              </a:rPr>
              <a:t>Responsible for a variety of functions including payment of bills, payroll (</a:t>
            </a:r>
            <a:r>
              <a:rPr lang="en-US" b="0" i="1" dirty="0">
                <a:ea typeface="Meiryo"/>
              </a:rPr>
              <a:t>sometimes under treasury</a:t>
            </a:r>
            <a:r>
              <a:rPr lang="en-US" b="0" dirty="0">
                <a:ea typeface="Meiryo"/>
              </a:rPr>
              <a:t>), purchasing, and the accurate recording of financial transactions</a:t>
            </a:r>
          </a:p>
          <a:p>
            <a:endParaRPr lang="en-US" b="0" dirty="0">
              <a:ea typeface="Meiryo"/>
            </a:endParaRPr>
          </a:p>
          <a:p>
            <a:r>
              <a:rPr lang="en-US" b="0" dirty="0">
                <a:solidFill>
                  <a:schemeClr val="tx1">
                    <a:lumMod val="65000"/>
                    <a:lumOff val="35000"/>
                  </a:schemeClr>
                </a:solidFill>
                <a:ea typeface="Meiryo"/>
              </a:rPr>
              <a:t>Speakers:</a:t>
            </a:r>
          </a:p>
          <a:p>
            <a:r>
              <a:rPr lang="en-US" b="0" dirty="0">
                <a:solidFill>
                  <a:schemeClr val="tx1">
                    <a:lumMod val="65000"/>
                    <a:lumOff val="35000"/>
                  </a:schemeClr>
                </a:solidFill>
                <a:ea typeface="Meiryo"/>
              </a:rPr>
              <a:t>Arti Mehta </a:t>
            </a:r>
            <a:r>
              <a:rPr lang="en-US" b="0" dirty="0">
                <a:hlinkClick r:id="rId3"/>
              </a:rPr>
              <a:t>artipmehta@gmail.com</a:t>
            </a:r>
            <a:endParaRPr lang="en-US" b="0" dirty="0"/>
          </a:p>
          <a:p>
            <a:endParaRPr lang="en-US" b="0" dirty="0">
              <a:ea typeface="Meiryo"/>
            </a:endParaRPr>
          </a:p>
          <a:p>
            <a:r>
              <a:rPr lang="en-US" b="0" dirty="0">
                <a:solidFill>
                  <a:schemeClr val="tx1">
                    <a:lumMod val="65000"/>
                    <a:lumOff val="35000"/>
                  </a:schemeClr>
                </a:solidFill>
                <a:ea typeface="Meiryo"/>
              </a:rPr>
              <a:t>Carol Pratt</a:t>
            </a:r>
          </a:p>
          <a:p>
            <a:r>
              <a:rPr lang="en-US" b="0" dirty="0">
                <a:ea typeface="Meiryo"/>
                <a:hlinkClick r:id="rId4"/>
              </a:rPr>
              <a:t>cpratt@townofmedway.org</a:t>
            </a:r>
            <a:endParaRPr lang="en-US" b="0" dirty="0">
              <a:ea typeface="Meiryo"/>
            </a:endParaRPr>
          </a:p>
          <a:p>
            <a:endParaRPr lang="en-US" dirty="0">
              <a:solidFill>
                <a:schemeClr val="bg1"/>
              </a:solidFill>
              <a:ea typeface="Meiryo"/>
            </a:endParaRPr>
          </a:p>
        </p:txBody>
      </p:sp>
      <p:sp>
        <p:nvSpPr>
          <p:cNvPr id="8" name="Content Placeholder 2">
            <a:extLst>
              <a:ext uri="{FF2B5EF4-FFF2-40B4-BE49-F238E27FC236}">
                <a16:creationId xmlns:a16="http://schemas.microsoft.com/office/drawing/2014/main" id="{9F534AB4-0922-4F0C-9E56-4D8FA1FE2C92}"/>
              </a:ext>
            </a:extLst>
          </p:cNvPr>
          <p:cNvSpPr txBox="1">
            <a:spLocks/>
          </p:cNvSpPr>
          <p:nvPr/>
        </p:nvSpPr>
        <p:spPr>
          <a:xfrm>
            <a:off x="9254328" y="743482"/>
            <a:ext cx="6166422" cy="2062129"/>
          </a:xfrm>
          <a:prstGeom prst="rect">
            <a:avLst/>
          </a:prstGeom>
        </p:spPr>
        <p:txBody>
          <a:bodyPr vert="horz" lIns="109728" tIns="109728" rIns="109728" bIns="91440" rtlCol="0" anchor="t">
            <a:noAutofit/>
          </a:bodyPr>
          <a:lst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marL="285750" indent="-285750">
              <a:buFont typeface="Arial" panose="020B0503020204020204" pitchFamily="34" charset="0"/>
              <a:buChar char="•"/>
            </a:pPr>
            <a:r>
              <a:rPr lang="en-US" dirty="0">
                <a:solidFill>
                  <a:srgbClr val="404040"/>
                </a:solidFill>
                <a:ea typeface="Meiryo"/>
              </a:rPr>
              <a:t>Town Accountant</a:t>
            </a:r>
          </a:p>
          <a:p>
            <a:endParaRPr lang="en-US" dirty="0">
              <a:solidFill>
                <a:srgbClr val="404040"/>
              </a:solidFill>
              <a:ea typeface="Meiryo"/>
            </a:endParaRPr>
          </a:p>
          <a:p>
            <a:pPr marL="285750" indent="-285750">
              <a:buFont typeface="Arial" panose="020B0503020204020204" pitchFamily="34" charset="0"/>
              <a:buChar char="•"/>
            </a:pPr>
            <a:endParaRPr lang="en-US" dirty="0">
              <a:solidFill>
                <a:srgbClr val="404040"/>
              </a:solidFill>
              <a:ea typeface="Meiryo"/>
            </a:endParaRPr>
          </a:p>
          <a:p>
            <a:pPr marL="285750" lvl="1">
              <a:buFont typeface="Arial" panose="020B0503020204020204" pitchFamily="34" charset="0"/>
              <a:buChar char="•"/>
            </a:pPr>
            <a:endParaRPr lang="en-US" b="1" dirty="0">
              <a:solidFill>
                <a:srgbClr val="404040"/>
              </a:solidFill>
              <a:ea typeface="Meiryo"/>
            </a:endParaRPr>
          </a:p>
        </p:txBody>
      </p:sp>
      <p:sp>
        <p:nvSpPr>
          <p:cNvPr id="9" name="Title 1">
            <a:extLst>
              <a:ext uri="{FF2B5EF4-FFF2-40B4-BE49-F238E27FC236}">
                <a16:creationId xmlns:a16="http://schemas.microsoft.com/office/drawing/2014/main" id="{88501D6D-D14E-4016-B5ED-3336A2A92671}"/>
              </a:ext>
            </a:extLst>
          </p:cNvPr>
          <p:cNvSpPr txBox="1">
            <a:spLocks/>
          </p:cNvSpPr>
          <p:nvPr/>
        </p:nvSpPr>
        <p:spPr>
          <a:xfrm>
            <a:off x="100407" y="4206393"/>
            <a:ext cx="4149124" cy="4075205"/>
          </a:xfrm>
          <a:prstGeom prst="rect">
            <a:avLst/>
          </a:prstGeom>
        </p:spPr>
        <p:txBody>
          <a:bodyPr vert="horz" lIns="109728" tIns="109728" rIns="109728" bIns="91440" rtlCol="0" anchor="t">
            <a:normAutofit fontScale="97500"/>
          </a:bodyPr>
          <a:lst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a:lstStyle>
          <a:p>
            <a:br>
              <a:rPr lang="en-US" b="0" dirty="0">
                <a:ea typeface="Meiryo"/>
              </a:rPr>
            </a:br>
            <a:endParaRPr lang="en-US" dirty="0">
              <a:solidFill>
                <a:schemeClr val="bg1"/>
              </a:solidFill>
              <a:ea typeface="Meiryo"/>
            </a:endParaRPr>
          </a:p>
        </p:txBody>
      </p:sp>
      <p:sp>
        <p:nvSpPr>
          <p:cNvPr id="10" name="Title 1">
            <a:extLst>
              <a:ext uri="{FF2B5EF4-FFF2-40B4-BE49-F238E27FC236}">
                <a16:creationId xmlns:a16="http://schemas.microsoft.com/office/drawing/2014/main" id="{12EF9DA7-704E-465E-B426-9E2BCA37D6DF}"/>
              </a:ext>
            </a:extLst>
          </p:cNvPr>
          <p:cNvSpPr txBox="1">
            <a:spLocks/>
          </p:cNvSpPr>
          <p:nvPr/>
        </p:nvSpPr>
        <p:spPr>
          <a:xfrm>
            <a:off x="121115" y="2442804"/>
            <a:ext cx="4149124" cy="4075205"/>
          </a:xfrm>
          <a:prstGeom prst="rect">
            <a:avLst/>
          </a:prstGeom>
        </p:spPr>
        <p:txBody>
          <a:bodyPr vert="horz" lIns="109728" tIns="109728" rIns="109728" bIns="91440" rtlCol="0" anchor="t">
            <a:normAutofit fontScale="97500"/>
          </a:bodyPr>
          <a:lst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a:lstStyle>
          <a:p>
            <a:br>
              <a:rPr lang="en-US" b="0" dirty="0">
                <a:ea typeface="Meiryo"/>
              </a:rPr>
            </a:br>
            <a:endParaRPr lang="en-US" dirty="0">
              <a:solidFill>
                <a:schemeClr val="bg1"/>
              </a:solidFill>
              <a:ea typeface="Meiryo"/>
            </a:endParaRPr>
          </a:p>
        </p:txBody>
      </p:sp>
    </p:spTree>
    <p:extLst>
      <p:ext uri="{BB962C8B-B14F-4D97-AF65-F5344CB8AC3E}">
        <p14:creationId xmlns:p14="http://schemas.microsoft.com/office/powerpoint/2010/main" val="1648853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0488AD25-40D7-4CF0-B99B-3748B615F283}"/>
              </a:ext>
            </a:extLst>
          </p:cNvPr>
          <p:cNvSpPr>
            <a:spLocks noGrp="1"/>
          </p:cNvSpPr>
          <p:nvPr>
            <p:ph type="body" idx="1"/>
          </p:nvPr>
        </p:nvSpPr>
        <p:spPr>
          <a:xfrm>
            <a:off x="5376667" y="282140"/>
            <a:ext cx="6166422" cy="556591"/>
          </a:xfrm>
        </p:spPr>
        <p:txBody>
          <a:bodyPr>
            <a:normAutofit/>
          </a:bodyPr>
          <a:lstStyle/>
          <a:p>
            <a:r>
              <a:rPr lang="en-US">
                <a:ea typeface="Meiryo"/>
              </a:rPr>
              <a:t>Careers</a:t>
            </a:r>
            <a:endParaRPr lang="en-US"/>
          </a:p>
        </p:txBody>
      </p:sp>
      <p:sp>
        <p:nvSpPr>
          <p:cNvPr id="3" name="Content Placeholder 2">
            <a:extLst>
              <a:ext uri="{FF2B5EF4-FFF2-40B4-BE49-F238E27FC236}">
                <a16:creationId xmlns:a16="http://schemas.microsoft.com/office/drawing/2014/main" id="{095C538D-A2BA-484F-B46C-632B4A5A93DF}"/>
              </a:ext>
            </a:extLst>
          </p:cNvPr>
          <p:cNvSpPr>
            <a:spLocks noGrp="1"/>
          </p:cNvSpPr>
          <p:nvPr>
            <p:ph sz="half" idx="2"/>
          </p:nvPr>
        </p:nvSpPr>
        <p:spPr>
          <a:xfrm>
            <a:off x="5397375" y="743482"/>
            <a:ext cx="6166422" cy="2062129"/>
          </a:xfrm>
        </p:spPr>
        <p:txBody>
          <a:bodyPr vert="horz" lIns="109728" tIns="109728" rIns="109728" bIns="91440" rtlCol="0" anchor="t">
            <a:noAutofit/>
          </a:bodyPr>
          <a:lstStyle/>
          <a:p>
            <a:pPr marL="285750" indent="-285750">
              <a:buFont typeface="Arial" panose="020B0503020204020204" pitchFamily="34" charset="0"/>
              <a:buChar char="•"/>
            </a:pPr>
            <a:r>
              <a:rPr lang="en-US">
                <a:ea typeface="Meiryo"/>
              </a:rPr>
              <a:t>Collector</a:t>
            </a:r>
            <a:endParaRPr lang="en-US" dirty="0">
              <a:ea typeface="Meiryo"/>
            </a:endParaRPr>
          </a:p>
          <a:p>
            <a:pPr marL="285750" indent="-285750">
              <a:buFont typeface="Arial" panose="020B0503020204020204" pitchFamily="34" charset="0"/>
              <a:buChar char="•"/>
            </a:pPr>
            <a:r>
              <a:rPr lang="en-US">
                <a:ea typeface="Meiryo"/>
              </a:rPr>
              <a:t>Asst</a:t>
            </a:r>
            <a:r>
              <a:rPr lang="en-US" b="1">
                <a:ea typeface="Meiryo"/>
              </a:rPr>
              <a:t>. </a:t>
            </a:r>
            <a:r>
              <a:rPr lang="en-US">
                <a:ea typeface="Meiryo"/>
              </a:rPr>
              <a:t>Collector</a:t>
            </a:r>
            <a:endParaRPr lang="en-US">
              <a:solidFill>
                <a:srgbClr val="404040"/>
              </a:solidFill>
              <a:ea typeface="Meiryo"/>
            </a:endParaRPr>
          </a:p>
          <a:p>
            <a:pPr marL="285750" indent="-285750">
              <a:buFont typeface="Arial" panose="020B0503020204020204" pitchFamily="34" charset="0"/>
              <a:buChar char="•"/>
            </a:pPr>
            <a:r>
              <a:rPr lang="en-US">
                <a:solidFill>
                  <a:srgbClr val="404040"/>
                </a:solidFill>
                <a:ea typeface="Meiryo"/>
              </a:rPr>
              <a:t>Collector Clerk</a:t>
            </a:r>
            <a:endParaRPr lang="en-US" b="1">
              <a:solidFill>
                <a:srgbClr val="404040"/>
              </a:solidFill>
              <a:ea typeface="Meiryo"/>
            </a:endParaRPr>
          </a:p>
          <a:p>
            <a:pPr marL="285750" indent="-285750">
              <a:buFont typeface="Arial" panose="020B0503020204020204" pitchFamily="34" charset="0"/>
              <a:buChar char="•"/>
            </a:pPr>
            <a:endParaRPr lang="en-US" b="1" dirty="0">
              <a:solidFill>
                <a:srgbClr val="404040"/>
              </a:solidFill>
              <a:ea typeface="Meiryo"/>
            </a:endParaRPr>
          </a:p>
          <a:p>
            <a:endParaRPr lang="en-US" b="1" dirty="0">
              <a:solidFill>
                <a:srgbClr val="404040"/>
              </a:solidFill>
              <a:ea typeface="Meiryo"/>
            </a:endParaRPr>
          </a:p>
          <a:p>
            <a:pPr marL="285750" indent="-285750">
              <a:buFont typeface="Arial" panose="020B0503020204020204" pitchFamily="34" charset="0"/>
              <a:buChar char="•"/>
            </a:pPr>
            <a:endParaRPr lang="en-US" dirty="0">
              <a:solidFill>
                <a:srgbClr val="404040"/>
              </a:solidFill>
              <a:ea typeface="Meiryo"/>
            </a:endParaRPr>
          </a:p>
          <a:p>
            <a:pPr marL="285750" lvl="1">
              <a:buFont typeface="Arial" panose="020B0503020204020204" pitchFamily="34" charset="0"/>
              <a:buChar char="•"/>
            </a:pPr>
            <a:endParaRPr lang="en-US" b="1" dirty="0">
              <a:solidFill>
                <a:srgbClr val="404040"/>
              </a:solidFill>
              <a:ea typeface="Meiryo"/>
            </a:endParaRPr>
          </a:p>
        </p:txBody>
      </p:sp>
      <p:sp>
        <p:nvSpPr>
          <p:cNvPr id="5" name="Text Placeholder 4">
            <a:extLst>
              <a:ext uri="{FF2B5EF4-FFF2-40B4-BE49-F238E27FC236}">
                <a16:creationId xmlns:a16="http://schemas.microsoft.com/office/drawing/2014/main" id="{00DB702D-9E18-429A-93B3-BBF5BE6528E6}"/>
              </a:ext>
            </a:extLst>
          </p:cNvPr>
          <p:cNvSpPr>
            <a:spLocks noGrp="1"/>
          </p:cNvSpPr>
          <p:nvPr>
            <p:ph type="body" sz="quarter" idx="3"/>
          </p:nvPr>
        </p:nvSpPr>
        <p:spPr/>
        <p:txBody>
          <a:bodyPr>
            <a:normAutofit lnSpcReduction="10000"/>
          </a:bodyPr>
          <a:lstStyle/>
          <a:p>
            <a:r>
              <a:rPr lang="en-US">
                <a:ea typeface="Meiryo"/>
              </a:rPr>
              <a:t>Professional organizations</a:t>
            </a:r>
            <a:endParaRPr lang="en-US"/>
          </a:p>
        </p:txBody>
      </p:sp>
      <p:sp>
        <p:nvSpPr>
          <p:cNvPr id="6" name="Content Placeholder 5">
            <a:extLst>
              <a:ext uri="{FF2B5EF4-FFF2-40B4-BE49-F238E27FC236}">
                <a16:creationId xmlns:a16="http://schemas.microsoft.com/office/drawing/2014/main" id="{A6068FE3-5404-4B7F-AB0B-E9FAEA7F2097}"/>
              </a:ext>
            </a:extLst>
          </p:cNvPr>
          <p:cNvSpPr>
            <a:spLocks noGrp="1"/>
          </p:cNvSpPr>
          <p:nvPr>
            <p:ph sz="quarter" idx="4"/>
          </p:nvPr>
        </p:nvSpPr>
        <p:spPr/>
        <p:txBody>
          <a:bodyPr vert="horz" lIns="109728" tIns="109728" rIns="109728" bIns="91440" rtlCol="0" anchor="t">
            <a:normAutofit/>
          </a:bodyPr>
          <a:lstStyle/>
          <a:p>
            <a:pPr marL="285750" indent="-285750">
              <a:buFont typeface="Arial,Sans-Serif"/>
              <a:buChar char="•"/>
            </a:pPr>
            <a:r>
              <a:rPr lang="en-US">
                <a:ea typeface="+mn-lt"/>
                <a:cs typeface="+mn-lt"/>
              </a:rPr>
              <a:t>MCTA</a:t>
            </a:r>
            <a:endParaRPr lang="en-US" b="0">
              <a:ea typeface="+mn-lt"/>
              <a:cs typeface="+mn-lt"/>
            </a:endParaRPr>
          </a:p>
          <a:p>
            <a:pPr marL="285750" indent="-285750">
              <a:buFont typeface="Arial,Sans-Serif"/>
              <a:buChar char="•"/>
            </a:pPr>
            <a:endParaRPr lang="en-US" dirty="0">
              <a:ea typeface="Meiryo"/>
            </a:endParaRPr>
          </a:p>
        </p:txBody>
      </p:sp>
      <p:sp>
        <p:nvSpPr>
          <p:cNvPr id="2" name="Title 1">
            <a:extLst>
              <a:ext uri="{FF2B5EF4-FFF2-40B4-BE49-F238E27FC236}">
                <a16:creationId xmlns:a16="http://schemas.microsoft.com/office/drawing/2014/main" id="{C558BF4C-25A6-447C-A090-C2757205CADB}"/>
              </a:ext>
            </a:extLst>
          </p:cNvPr>
          <p:cNvSpPr>
            <a:spLocks noGrp="1"/>
          </p:cNvSpPr>
          <p:nvPr>
            <p:ph type="title"/>
          </p:nvPr>
        </p:nvSpPr>
        <p:spPr>
          <a:xfrm>
            <a:off x="100407" y="614004"/>
            <a:ext cx="3411973" cy="1329520"/>
          </a:xfrm>
        </p:spPr>
        <p:txBody>
          <a:bodyPr>
            <a:normAutofit fontScale="90000"/>
          </a:bodyPr>
          <a:lstStyle/>
          <a:p>
            <a:r>
              <a:rPr lang="en-US">
                <a:solidFill>
                  <a:srgbClr val="0070C0"/>
                </a:solidFill>
                <a:ea typeface="Meiryo"/>
              </a:rPr>
              <a:t>Collection</a:t>
            </a:r>
            <a:br>
              <a:rPr lang="en-US" dirty="0">
                <a:solidFill>
                  <a:schemeClr val="bg1"/>
                </a:solidFill>
                <a:ea typeface="Meiryo"/>
              </a:rPr>
            </a:br>
            <a:endParaRPr lang="en-US">
              <a:solidFill>
                <a:schemeClr val="bg1"/>
              </a:solidFill>
              <a:ea typeface="Meiryo"/>
            </a:endParaRPr>
          </a:p>
        </p:txBody>
      </p:sp>
      <p:sp>
        <p:nvSpPr>
          <p:cNvPr id="7" name="Title 1">
            <a:extLst>
              <a:ext uri="{FF2B5EF4-FFF2-40B4-BE49-F238E27FC236}">
                <a16:creationId xmlns:a16="http://schemas.microsoft.com/office/drawing/2014/main" id="{15ED9C62-DA2C-45B6-83EA-3B33C54DD422}"/>
              </a:ext>
            </a:extLst>
          </p:cNvPr>
          <p:cNvSpPr txBox="1">
            <a:spLocks/>
          </p:cNvSpPr>
          <p:nvPr/>
        </p:nvSpPr>
        <p:spPr>
          <a:xfrm>
            <a:off x="78874" y="1528404"/>
            <a:ext cx="4149124" cy="5081402"/>
          </a:xfrm>
          <a:prstGeom prst="rect">
            <a:avLst/>
          </a:prstGeom>
        </p:spPr>
        <p:txBody>
          <a:bodyPr vert="horz" lIns="109728" tIns="109728" rIns="109728" bIns="91440" rtlCol="0" anchor="t">
            <a:normAutofit fontScale="97500"/>
          </a:bodyPr>
          <a:lst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a:lstStyle>
          <a:p>
            <a:r>
              <a:rPr lang="en-US" sz="2000" b="0" dirty="0">
                <a:ea typeface="Meiryo"/>
              </a:rPr>
              <a:t>Responsible for collection of monies due to the municipality including property taxes, motor vehicles excise taxes and more</a:t>
            </a:r>
          </a:p>
          <a:p>
            <a:endParaRPr lang="en-US" sz="2000" dirty="0">
              <a:solidFill>
                <a:schemeClr val="bg1"/>
              </a:solidFill>
              <a:ea typeface="Meiryo"/>
            </a:endParaRPr>
          </a:p>
          <a:p>
            <a:r>
              <a:rPr lang="en-US" sz="2000" b="0" dirty="0">
                <a:solidFill>
                  <a:schemeClr val="tx1">
                    <a:lumMod val="65000"/>
                    <a:lumOff val="35000"/>
                  </a:schemeClr>
                </a:solidFill>
                <a:ea typeface="Meiryo"/>
              </a:rPr>
              <a:t>Speaker:</a:t>
            </a:r>
          </a:p>
          <a:p>
            <a:r>
              <a:rPr lang="en-US" sz="2000" b="0" dirty="0">
                <a:solidFill>
                  <a:schemeClr val="tx1">
                    <a:lumMod val="65000"/>
                    <a:lumOff val="35000"/>
                  </a:schemeClr>
                </a:solidFill>
                <a:ea typeface="Meiryo"/>
              </a:rPr>
              <a:t>Jerry Lane</a:t>
            </a:r>
          </a:p>
          <a:p>
            <a:r>
              <a:rPr lang="en-US" sz="2000" b="0" dirty="0">
                <a:solidFill>
                  <a:schemeClr val="tx1"/>
                </a:solidFill>
                <a:ea typeface="Meiryo"/>
                <a:hlinkClick r:id="rId3"/>
              </a:rPr>
              <a:t>glane@doverma.org</a:t>
            </a:r>
            <a:endParaRPr lang="en-US" sz="2000" b="0" dirty="0">
              <a:solidFill>
                <a:schemeClr val="tx1"/>
              </a:solidFill>
              <a:ea typeface="Meiryo"/>
            </a:endParaRPr>
          </a:p>
          <a:p>
            <a:endParaRPr lang="en-US" dirty="0">
              <a:solidFill>
                <a:schemeClr val="bg1"/>
              </a:solidFill>
              <a:ea typeface="Meiryo"/>
            </a:endParaRPr>
          </a:p>
        </p:txBody>
      </p:sp>
    </p:spTree>
    <p:extLst>
      <p:ext uri="{BB962C8B-B14F-4D97-AF65-F5344CB8AC3E}">
        <p14:creationId xmlns:p14="http://schemas.microsoft.com/office/powerpoint/2010/main" val="1890914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0488AD25-40D7-4CF0-B99B-3748B615F283}"/>
              </a:ext>
            </a:extLst>
          </p:cNvPr>
          <p:cNvSpPr>
            <a:spLocks noGrp="1"/>
          </p:cNvSpPr>
          <p:nvPr>
            <p:ph type="body" idx="1"/>
          </p:nvPr>
        </p:nvSpPr>
        <p:spPr>
          <a:xfrm>
            <a:off x="5376667" y="282140"/>
            <a:ext cx="6166422" cy="556591"/>
          </a:xfrm>
        </p:spPr>
        <p:txBody>
          <a:bodyPr>
            <a:normAutofit/>
          </a:bodyPr>
          <a:lstStyle/>
          <a:p>
            <a:r>
              <a:rPr lang="en-US">
                <a:ea typeface="Meiryo"/>
              </a:rPr>
              <a:t>Careers</a:t>
            </a:r>
            <a:endParaRPr lang="en-US"/>
          </a:p>
        </p:txBody>
      </p:sp>
      <p:sp>
        <p:nvSpPr>
          <p:cNvPr id="3" name="Content Placeholder 2">
            <a:extLst>
              <a:ext uri="{FF2B5EF4-FFF2-40B4-BE49-F238E27FC236}">
                <a16:creationId xmlns:a16="http://schemas.microsoft.com/office/drawing/2014/main" id="{095C538D-A2BA-484F-B46C-632B4A5A93DF}"/>
              </a:ext>
            </a:extLst>
          </p:cNvPr>
          <p:cNvSpPr>
            <a:spLocks noGrp="1"/>
          </p:cNvSpPr>
          <p:nvPr>
            <p:ph sz="half" idx="2"/>
          </p:nvPr>
        </p:nvSpPr>
        <p:spPr>
          <a:xfrm>
            <a:off x="5397375" y="743482"/>
            <a:ext cx="6166422" cy="2062129"/>
          </a:xfrm>
        </p:spPr>
        <p:txBody>
          <a:bodyPr vert="horz" lIns="109728" tIns="109728" rIns="109728" bIns="91440" rtlCol="0" anchor="t">
            <a:noAutofit/>
          </a:bodyPr>
          <a:lstStyle/>
          <a:p>
            <a:pPr marL="285750" indent="-285750">
              <a:buFont typeface="Arial" panose="020B0503020204020204" pitchFamily="34" charset="0"/>
              <a:buChar char="•"/>
            </a:pPr>
            <a:r>
              <a:rPr lang="en-US">
                <a:ea typeface="Meiryo"/>
              </a:rPr>
              <a:t>Treasurer</a:t>
            </a:r>
            <a:endParaRPr lang="en-US" dirty="0">
              <a:ea typeface="Meiryo"/>
            </a:endParaRPr>
          </a:p>
          <a:p>
            <a:pPr marL="285750" indent="-285750">
              <a:buFont typeface="Arial" panose="020B0503020204020204" pitchFamily="34" charset="0"/>
              <a:buChar char="•"/>
            </a:pPr>
            <a:r>
              <a:rPr lang="en-US">
                <a:ea typeface="Meiryo"/>
              </a:rPr>
              <a:t>Asst</a:t>
            </a:r>
            <a:r>
              <a:rPr lang="en-US" b="1">
                <a:ea typeface="Meiryo"/>
              </a:rPr>
              <a:t>. </a:t>
            </a:r>
            <a:r>
              <a:rPr lang="en-US">
                <a:ea typeface="Meiryo"/>
              </a:rPr>
              <a:t>Treasurer</a:t>
            </a:r>
            <a:endParaRPr lang="en-US">
              <a:solidFill>
                <a:srgbClr val="404040"/>
              </a:solidFill>
              <a:ea typeface="Meiryo"/>
            </a:endParaRPr>
          </a:p>
          <a:p>
            <a:pPr marL="285750" indent="-285750">
              <a:buFont typeface="Arial" panose="020B0503020204020204" pitchFamily="34" charset="0"/>
              <a:buChar char="•"/>
            </a:pPr>
            <a:endParaRPr lang="en-US" b="1" dirty="0">
              <a:solidFill>
                <a:srgbClr val="404040"/>
              </a:solidFill>
              <a:ea typeface="Meiryo"/>
            </a:endParaRPr>
          </a:p>
          <a:p>
            <a:pPr marL="285750" indent="-285750">
              <a:buFont typeface="Arial" panose="020B0503020204020204" pitchFamily="34" charset="0"/>
              <a:buChar char="•"/>
            </a:pPr>
            <a:endParaRPr lang="en-US" b="1" dirty="0">
              <a:solidFill>
                <a:srgbClr val="404040"/>
              </a:solidFill>
              <a:ea typeface="Meiryo"/>
            </a:endParaRPr>
          </a:p>
          <a:p>
            <a:endParaRPr lang="en-US" b="1" dirty="0">
              <a:solidFill>
                <a:srgbClr val="404040"/>
              </a:solidFill>
              <a:ea typeface="Meiryo"/>
            </a:endParaRPr>
          </a:p>
          <a:p>
            <a:pPr marL="285750" indent="-285750">
              <a:buFont typeface="Arial" panose="020B0503020204020204" pitchFamily="34" charset="0"/>
              <a:buChar char="•"/>
            </a:pPr>
            <a:endParaRPr lang="en-US" dirty="0">
              <a:solidFill>
                <a:srgbClr val="404040"/>
              </a:solidFill>
              <a:ea typeface="Meiryo"/>
            </a:endParaRPr>
          </a:p>
          <a:p>
            <a:pPr marL="285750" lvl="1">
              <a:buFont typeface="Arial" panose="020B0503020204020204" pitchFamily="34" charset="0"/>
              <a:buChar char="•"/>
            </a:pPr>
            <a:endParaRPr lang="en-US" b="1" dirty="0">
              <a:solidFill>
                <a:srgbClr val="404040"/>
              </a:solidFill>
              <a:ea typeface="Meiryo"/>
            </a:endParaRPr>
          </a:p>
        </p:txBody>
      </p:sp>
      <p:sp>
        <p:nvSpPr>
          <p:cNvPr id="5" name="Text Placeholder 4">
            <a:extLst>
              <a:ext uri="{FF2B5EF4-FFF2-40B4-BE49-F238E27FC236}">
                <a16:creationId xmlns:a16="http://schemas.microsoft.com/office/drawing/2014/main" id="{00DB702D-9E18-429A-93B3-BBF5BE6528E6}"/>
              </a:ext>
            </a:extLst>
          </p:cNvPr>
          <p:cNvSpPr>
            <a:spLocks noGrp="1"/>
          </p:cNvSpPr>
          <p:nvPr>
            <p:ph type="body" sz="quarter" idx="3"/>
          </p:nvPr>
        </p:nvSpPr>
        <p:spPr/>
        <p:txBody>
          <a:bodyPr>
            <a:normAutofit lnSpcReduction="10000"/>
          </a:bodyPr>
          <a:lstStyle/>
          <a:p>
            <a:r>
              <a:rPr lang="en-US">
                <a:ea typeface="Meiryo"/>
              </a:rPr>
              <a:t>Professional organizations</a:t>
            </a:r>
            <a:endParaRPr lang="en-US"/>
          </a:p>
        </p:txBody>
      </p:sp>
      <p:sp>
        <p:nvSpPr>
          <p:cNvPr id="6" name="Content Placeholder 5">
            <a:extLst>
              <a:ext uri="{FF2B5EF4-FFF2-40B4-BE49-F238E27FC236}">
                <a16:creationId xmlns:a16="http://schemas.microsoft.com/office/drawing/2014/main" id="{A6068FE3-5404-4B7F-AB0B-E9FAEA7F2097}"/>
              </a:ext>
            </a:extLst>
          </p:cNvPr>
          <p:cNvSpPr>
            <a:spLocks noGrp="1"/>
          </p:cNvSpPr>
          <p:nvPr>
            <p:ph sz="quarter" idx="4"/>
          </p:nvPr>
        </p:nvSpPr>
        <p:spPr/>
        <p:txBody>
          <a:bodyPr vert="horz" lIns="109728" tIns="109728" rIns="109728" bIns="91440" rtlCol="0" anchor="t">
            <a:normAutofit/>
          </a:bodyPr>
          <a:lstStyle/>
          <a:p>
            <a:pPr marL="285750" indent="-285750">
              <a:buFont typeface="Arial,Sans-Serif"/>
              <a:buChar char="•"/>
            </a:pPr>
            <a:r>
              <a:rPr lang="en-US" dirty="0">
                <a:ea typeface="+mn-lt"/>
                <a:cs typeface="+mn-lt"/>
              </a:rPr>
              <a:t>MCTA</a:t>
            </a:r>
            <a:endParaRPr lang="en-US" b="0" dirty="0">
              <a:ea typeface="+mn-lt"/>
              <a:cs typeface="+mn-lt"/>
            </a:endParaRPr>
          </a:p>
          <a:p>
            <a:pPr marL="285750" indent="-285750">
              <a:buFont typeface="Arial,Sans-Serif"/>
              <a:buChar char="•"/>
            </a:pPr>
            <a:endParaRPr lang="en-US" dirty="0">
              <a:ea typeface="Meiryo"/>
            </a:endParaRPr>
          </a:p>
        </p:txBody>
      </p:sp>
      <p:sp>
        <p:nvSpPr>
          <p:cNvPr id="2" name="Title 1">
            <a:extLst>
              <a:ext uri="{FF2B5EF4-FFF2-40B4-BE49-F238E27FC236}">
                <a16:creationId xmlns:a16="http://schemas.microsoft.com/office/drawing/2014/main" id="{C558BF4C-25A6-447C-A090-C2757205CADB}"/>
              </a:ext>
            </a:extLst>
          </p:cNvPr>
          <p:cNvSpPr>
            <a:spLocks noGrp="1"/>
          </p:cNvSpPr>
          <p:nvPr>
            <p:ph type="title"/>
          </p:nvPr>
        </p:nvSpPr>
        <p:spPr>
          <a:xfrm>
            <a:off x="100407" y="614004"/>
            <a:ext cx="3411973" cy="1329520"/>
          </a:xfrm>
        </p:spPr>
        <p:txBody>
          <a:bodyPr>
            <a:normAutofit fontScale="90000"/>
          </a:bodyPr>
          <a:lstStyle/>
          <a:p>
            <a:r>
              <a:rPr lang="en-US" dirty="0">
                <a:solidFill>
                  <a:srgbClr val="0070C0"/>
                </a:solidFill>
                <a:ea typeface="Meiryo"/>
              </a:rPr>
              <a:t>Treasury</a:t>
            </a:r>
            <a:br>
              <a:rPr lang="en-US" dirty="0">
                <a:solidFill>
                  <a:schemeClr val="bg1"/>
                </a:solidFill>
                <a:ea typeface="Meiryo"/>
              </a:rPr>
            </a:br>
            <a:endParaRPr lang="en-US" dirty="0">
              <a:solidFill>
                <a:schemeClr val="bg1"/>
              </a:solidFill>
              <a:ea typeface="Meiryo"/>
            </a:endParaRPr>
          </a:p>
        </p:txBody>
      </p:sp>
      <p:sp>
        <p:nvSpPr>
          <p:cNvPr id="7" name="Title 1">
            <a:extLst>
              <a:ext uri="{FF2B5EF4-FFF2-40B4-BE49-F238E27FC236}">
                <a16:creationId xmlns:a16="http://schemas.microsoft.com/office/drawing/2014/main" id="{15ED9C62-DA2C-45B6-83EA-3B33C54DD422}"/>
              </a:ext>
            </a:extLst>
          </p:cNvPr>
          <p:cNvSpPr txBox="1">
            <a:spLocks/>
          </p:cNvSpPr>
          <p:nvPr/>
        </p:nvSpPr>
        <p:spPr>
          <a:xfrm>
            <a:off x="78874" y="1528404"/>
            <a:ext cx="4447297" cy="5133653"/>
          </a:xfrm>
          <a:prstGeom prst="rect">
            <a:avLst/>
          </a:prstGeom>
        </p:spPr>
        <p:txBody>
          <a:bodyPr vert="horz" lIns="109728" tIns="109728" rIns="109728" bIns="91440" rtlCol="0" anchor="t">
            <a:normAutofit fontScale="97500"/>
          </a:bodyPr>
          <a:lst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a:lstStyle>
          <a:p>
            <a:r>
              <a:rPr lang="en-US" sz="1800" b="0" dirty="0">
                <a:ea typeface="Meiryo"/>
              </a:rPr>
              <a:t>Responsible for managing the Town's funds and bank accounts along with issuing debt (</a:t>
            </a:r>
            <a:r>
              <a:rPr lang="en-US" sz="1800" b="0" i="1" dirty="0">
                <a:ea typeface="Meiryo"/>
              </a:rPr>
              <a:t>Sometimes responsible for payroll</a:t>
            </a:r>
            <a:r>
              <a:rPr lang="en-US" sz="1800" b="0" dirty="0">
                <a:ea typeface="Meiryo"/>
              </a:rPr>
              <a:t>) </a:t>
            </a:r>
          </a:p>
          <a:p>
            <a:endParaRPr lang="en-US" sz="1800" b="0" dirty="0">
              <a:ea typeface="Meiryo"/>
            </a:endParaRPr>
          </a:p>
          <a:p>
            <a:r>
              <a:rPr lang="en-US" sz="1800" b="0" dirty="0">
                <a:solidFill>
                  <a:schemeClr val="tx1">
                    <a:lumMod val="65000"/>
                    <a:lumOff val="35000"/>
                  </a:schemeClr>
                </a:solidFill>
                <a:ea typeface="Meiryo"/>
              </a:rPr>
              <a:t>Speaker:</a:t>
            </a:r>
          </a:p>
          <a:p>
            <a:r>
              <a:rPr lang="en-US" sz="1800" b="0" dirty="0">
                <a:solidFill>
                  <a:schemeClr val="tx1">
                    <a:lumMod val="65000"/>
                    <a:lumOff val="35000"/>
                  </a:schemeClr>
                </a:solidFill>
                <a:ea typeface="Meiryo"/>
              </a:rPr>
              <a:t>Rachel Lopes</a:t>
            </a:r>
            <a:br>
              <a:rPr lang="en-US" sz="1800" b="0" dirty="0">
                <a:solidFill>
                  <a:schemeClr val="tx1"/>
                </a:solidFill>
                <a:ea typeface="Meiryo"/>
              </a:rPr>
            </a:br>
            <a:r>
              <a:rPr lang="en-US" sz="1800" b="0" dirty="0">
                <a:solidFill>
                  <a:schemeClr val="tx1"/>
                </a:solidFill>
                <a:ea typeface="Meiryo"/>
                <a:hlinkClick r:id="rId3"/>
              </a:rPr>
              <a:t>https://www.linkedin.com/in/rachel-lopes-891323120</a:t>
            </a:r>
            <a:endParaRPr lang="en-US" sz="1800" b="0" dirty="0">
              <a:solidFill>
                <a:schemeClr val="tx1"/>
              </a:solidFill>
              <a:ea typeface="Meiryo"/>
            </a:endParaRPr>
          </a:p>
          <a:p>
            <a:endParaRPr lang="en-US" sz="2000" b="0" dirty="0">
              <a:solidFill>
                <a:schemeClr val="tx1"/>
              </a:solidFill>
              <a:ea typeface="Meiryo"/>
            </a:endParaRPr>
          </a:p>
        </p:txBody>
      </p:sp>
    </p:spTree>
    <p:extLst>
      <p:ext uri="{BB962C8B-B14F-4D97-AF65-F5344CB8AC3E}">
        <p14:creationId xmlns:p14="http://schemas.microsoft.com/office/powerpoint/2010/main" val="678892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0488AD25-40D7-4CF0-B99B-3748B615F283}"/>
              </a:ext>
            </a:extLst>
          </p:cNvPr>
          <p:cNvSpPr>
            <a:spLocks noGrp="1"/>
          </p:cNvSpPr>
          <p:nvPr>
            <p:ph type="body" idx="1"/>
          </p:nvPr>
        </p:nvSpPr>
        <p:spPr>
          <a:xfrm>
            <a:off x="5376667" y="282140"/>
            <a:ext cx="6166422" cy="556591"/>
          </a:xfrm>
        </p:spPr>
        <p:txBody>
          <a:bodyPr>
            <a:normAutofit/>
          </a:bodyPr>
          <a:lstStyle/>
          <a:p>
            <a:r>
              <a:rPr lang="en-US">
                <a:ea typeface="Meiryo"/>
              </a:rPr>
              <a:t>Careers</a:t>
            </a:r>
            <a:endParaRPr lang="en-US"/>
          </a:p>
        </p:txBody>
      </p:sp>
      <p:sp>
        <p:nvSpPr>
          <p:cNvPr id="3" name="Content Placeholder 2">
            <a:extLst>
              <a:ext uri="{FF2B5EF4-FFF2-40B4-BE49-F238E27FC236}">
                <a16:creationId xmlns:a16="http://schemas.microsoft.com/office/drawing/2014/main" id="{095C538D-A2BA-484F-B46C-632B4A5A93DF}"/>
              </a:ext>
            </a:extLst>
          </p:cNvPr>
          <p:cNvSpPr>
            <a:spLocks noGrp="1"/>
          </p:cNvSpPr>
          <p:nvPr>
            <p:ph sz="half" idx="2"/>
          </p:nvPr>
        </p:nvSpPr>
        <p:spPr>
          <a:xfrm>
            <a:off x="5397375" y="743482"/>
            <a:ext cx="6166422" cy="2062129"/>
          </a:xfrm>
        </p:spPr>
        <p:txBody>
          <a:bodyPr vert="horz" lIns="109728" tIns="109728" rIns="109728" bIns="91440" rtlCol="0" anchor="t">
            <a:noAutofit/>
          </a:bodyPr>
          <a:lstStyle/>
          <a:p>
            <a:pPr marL="285750" indent="-285750">
              <a:buFont typeface="Arial" panose="020B0503020204020204" pitchFamily="34" charset="0"/>
              <a:buChar char="•"/>
            </a:pPr>
            <a:r>
              <a:rPr lang="en-US">
                <a:ea typeface="Meiryo"/>
              </a:rPr>
              <a:t>Principal/Lead Assessor</a:t>
            </a:r>
            <a:endParaRPr lang="en-US" dirty="0">
              <a:ea typeface="Meiryo"/>
            </a:endParaRPr>
          </a:p>
          <a:p>
            <a:pPr marL="285750" indent="-285750">
              <a:buFont typeface="Arial" panose="020B0503020204020204" pitchFamily="34" charset="0"/>
              <a:buChar char="•"/>
            </a:pPr>
            <a:r>
              <a:rPr lang="en-US">
                <a:ea typeface="Meiryo"/>
              </a:rPr>
              <a:t>Appraisor</a:t>
            </a:r>
          </a:p>
          <a:p>
            <a:pPr marL="285750" indent="-285750">
              <a:buFont typeface="Arial" panose="020B0503020204020204" pitchFamily="34" charset="0"/>
              <a:buChar char="•"/>
            </a:pPr>
            <a:r>
              <a:rPr lang="en-US">
                <a:solidFill>
                  <a:srgbClr val="404040"/>
                </a:solidFill>
                <a:ea typeface="Meiryo"/>
              </a:rPr>
              <a:t>Assessing Clerk</a:t>
            </a:r>
            <a:endParaRPr lang="en-US" dirty="0">
              <a:solidFill>
                <a:srgbClr val="404040"/>
              </a:solidFill>
              <a:ea typeface="Meiryo"/>
            </a:endParaRPr>
          </a:p>
          <a:p>
            <a:pPr marL="285750" indent="-285750">
              <a:buFont typeface="Arial" panose="020B0503020204020204" pitchFamily="34" charset="0"/>
              <a:buChar char="•"/>
            </a:pPr>
            <a:endParaRPr lang="en-US" b="1" dirty="0">
              <a:solidFill>
                <a:srgbClr val="404040"/>
              </a:solidFill>
              <a:ea typeface="Meiryo"/>
            </a:endParaRPr>
          </a:p>
          <a:p>
            <a:pPr marL="285750" indent="-285750">
              <a:buFont typeface="Arial" panose="020B0503020204020204" pitchFamily="34" charset="0"/>
              <a:buChar char="•"/>
            </a:pPr>
            <a:endParaRPr lang="en-US" b="1" dirty="0">
              <a:solidFill>
                <a:srgbClr val="404040"/>
              </a:solidFill>
              <a:ea typeface="Meiryo"/>
            </a:endParaRPr>
          </a:p>
          <a:p>
            <a:endParaRPr lang="en-US" b="1" dirty="0">
              <a:solidFill>
                <a:srgbClr val="404040"/>
              </a:solidFill>
              <a:ea typeface="Meiryo"/>
            </a:endParaRPr>
          </a:p>
          <a:p>
            <a:pPr marL="285750" indent="-285750">
              <a:buFont typeface="Arial" panose="020B0503020204020204" pitchFamily="34" charset="0"/>
              <a:buChar char="•"/>
            </a:pPr>
            <a:endParaRPr lang="en-US" dirty="0">
              <a:solidFill>
                <a:srgbClr val="404040"/>
              </a:solidFill>
              <a:ea typeface="Meiryo"/>
            </a:endParaRPr>
          </a:p>
          <a:p>
            <a:pPr marL="285750" lvl="1">
              <a:buFont typeface="Arial" panose="020B0503020204020204" pitchFamily="34" charset="0"/>
              <a:buChar char="•"/>
            </a:pPr>
            <a:endParaRPr lang="en-US" b="1" dirty="0">
              <a:solidFill>
                <a:srgbClr val="404040"/>
              </a:solidFill>
              <a:ea typeface="Meiryo"/>
            </a:endParaRPr>
          </a:p>
        </p:txBody>
      </p:sp>
      <p:sp>
        <p:nvSpPr>
          <p:cNvPr id="5" name="Text Placeholder 4">
            <a:extLst>
              <a:ext uri="{FF2B5EF4-FFF2-40B4-BE49-F238E27FC236}">
                <a16:creationId xmlns:a16="http://schemas.microsoft.com/office/drawing/2014/main" id="{00DB702D-9E18-429A-93B3-BBF5BE6528E6}"/>
              </a:ext>
            </a:extLst>
          </p:cNvPr>
          <p:cNvSpPr>
            <a:spLocks noGrp="1"/>
          </p:cNvSpPr>
          <p:nvPr>
            <p:ph type="body" sz="quarter" idx="3"/>
          </p:nvPr>
        </p:nvSpPr>
        <p:spPr/>
        <p:txBody>
          <a:bodyPr>
            <a:normAutofit lnSpcReduction="10000"/>
          </a:bodyPr>
          <a:lstStyle/>
          <a:p>
            <a:r>
              <a:rPr lang="en-US">
                <a:ea typeface="Meiryo"/>
              </a:rPr>
              <a:t>Professional organizations</a:t>
            </a:r>
            <a:endParaRPr lang="en-US"/>
          </a:p>
        </p:txBody>
      </p:sp>
      <p:sp>
        <p:nvSpPr>
          <p:cNvPr id="6" name="Content Placeholder 5">
            <a:extLst>
              <a:ext uri="{FF2B5EF4-FFF2-40B4-BE49-F238E27FC236}">
                <a16:creationId xmlns:a16="http://schemas.microsoft.com/office/drawing/2014/main" id="{A6068FE3-5404-4B7F-AB0B-E9FAEA7F2097}"/>
              </a:ext>
            </a:extLst>
          </p:cNvPr>
          <p:cNvSpPr>
            <a:spLocks noGrp="1"/>
          </p:cNvSpPr>
          <p:nvPr>
            <p:ph sz="quarter" idx="4"/>
          </p:nvPr>
        </p:nvSpPr>
        <p:spPr/>
        <p:txBody>
          <a:bodyPr vert="horz" lIns="109728" tIns="109728" rIns="109728" bIns="91440" rtlCol="0" anchor="t">
            <a:normAutofit/>
          </a:bodyPr>
          <a:lstStyle/>
          <a:p>
            <a:pPr marL="285750" indent="-285750">
              <a:buFont typeface="Arial,Sans-Serif"/>
              <a:buChar char="•"/>
            </a:pPr>
            <a:r>
              <a:rPr lang="en-US">
                <a:ea typeface="+mn-lt"/>
                <a:cs typeface="+mn-lt"/>
              </a:rPr>
              <a:t>MAAO</a:t>
            </a:r>
            <a:endParaRPr lang="en-US" b="0">
              <a:ea typeface="+mn-lt"/>
              <a:cs typeface="+mn-lt"/>
            </a:endParaRPr>
          </a:p>
          <a:p>
            <a:pPr marL="285750" indent="-285750">
              <a:buFont typeface="Arial,Sans-Serif"/>
              <a:buChar char="•"/>
            </a:pPr>
            <a:endParaRPr lang="en-US" dirty="0">
              <a:ea typeface="Meiryo"/>
            </a:endParaRPr>
          </a:p>
        </p:txBody>
      </p:sp>
      <p:sp>
        <p:nvSpPr>
          <p:cNvPr id="2" name="Title 1">
            <a:extLst>
              <a:ext uri="{FF2B5EF4-FFF2-40B4-BE49-F238E27FC236}">
                <a16:creationId xmlns:a16="http://schemas.microsoft.com/office/drawing/2014/main" id="{C558BF4C-25A6-447C-A090-C2757205CADB}"/>
              </a:ext>
            </a:extLst>
          </p:cNvPr>
          <p:cNvSpPr>
            <a:spLocks noGrp="1"/>
          </p:cNvSpPr>
          <p:nvPr>
            <p:ph type="title"/>
          </p:nvPr>
        </p:nvSpPr>
        <p:spPr>
          <a:xfrm>
            <a:off x="100407" y="614004"/>
            <a:ext cx="3411973" cy="1329520"/>
          </a:xfrm>
        </p:spPr>
        <p:txBody>
          <a:bodyPr>
            <a:normAutofit fontScale="90000"/>
          </a:bodyPr>
          <a:lstStyle/>
          <a:p>
            <a:r>
              <a:rPr lang="en-US">
                <a:solidFill>
                  <a:srgbClr val="0070C0"/>
                </a:solidFill>
                <a:ea typeface="Meiryo"/>
              </a:rPr>
              <a:t>Assessing</a:t>
            </a:r>
            <a:br>
              <a:rPr lang="en-US" dirty="0">
                <a:solidFill>
                  <a:schemeClr val="bg1"/>
                </a:solidFill>
                <a:ea typeface="Meiryo"/>
              </a:rPr>
            </a:br>
            <a:endParaRPr lang="en-US">
              <a:solidFill>
                <a:schemeClr val="bg1"/>
              </a:solidFill>
              <a:ea typeface="Meiryo"/>
            </a:endParaRPr>
          </a:p>
        </p:txBody>
      </p:sp>
      <p:sp>
        <p:nvSpPr>
          <p:cNvPr id="7" name="Title 1">
            <a:extLst>
              <a:ext uri="{FF2B5EF4-FFF2-40B4-BE49-F238E27FC236}">
                <a16:creationId xmlns:a16="http://schemas.microsoft.com/office/drawing/2014/main" id="{15ED9C62-DA2C-45B6-83EA-3B33C54DD422}"/>
              </a:ext>
            </a:extLst>
          </p:cNvPr>
          <p:cNvSpPr txBox="1">
            <a:spLocks/>
          </p:cNvSpPr>
          <p:nvPr/>
        </p:nvSpPr>
        <p:spPr>
          <a:xfrm>
            <a:off x="78874" y="1528404"/>
            <a:ext cx="4149124" cy="5198967"/>
          </a:xfrm>
          <a:prstGeom prst="rect">
            <a:avLst/>
          </a:prstGeom>
        </p:spPr>
        <p:txBody>
          <a:bodyPr vert="horz" lIns="109728" tIns="109728" rIns="109728" bIns="91440" rtlCol="0" anchor="t">
            <a:normAutofit fontScale="45000" lnSpcReduction="20000"/>
          </a:bodyPr>
          <a:lst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a:lstStyle>
          <a:p>
            <a:r>
              <a:rPr lang="en-US" sz="4000" b="0" dirty="0">
                <a:ea typeface="+mj-lt"/>
                <a:cs typeface="+mj-lt"/>
              </a:rPr>
              <a:t>Responsible for assessment administration and the appraisal of all land and property, Real and Personal, for the purpose of determining the values upon which taxes are levied annually</a:t>
            </a:r>
          </a:p>
          <a:p>
            <a:endParaRPr lang="en-US" sz="4000" b="0" dirty="0">
              <a:ea typeface="+mj-lt"/>
              <a:cs typeface="+mj-lt"/>
            </a:endParaRPr>
          </a:p>
          <a:p>
            <a:r>
              <a:rPr lang="en-US" sz="4000" b="0" dirty="0">
                <a:ea typeface="+mj-lt"/>
                <a:cs typeface="+mj-lt"/>
              </a:rPr>
              <a:t>Speaker:</a:t>
            </a:r>
          </a:p>
          <a:p>
            <a:r>
              <a:rPr lang="en-US" sz="4000" b="0" dirty="0">
                <a:ea typeface="+mj-lt"/>
                <a:cs typeface="+mj-lt"/>
              </a:rPr>
              <a:t>Eric Henderson</a:t>
            </a:r>
          </a:p>
          <a:p>
            <a:r>
              <a:rPr lang="en-US" sz="4000" dirty="0">
                <a:solidFill>
                  <a:schemeClr val="bg1"/>
                </a:solidFill>
                <a:ea typeface="Meiryo"/>
                <a:hlinkClick r:id="rId3"/>
              </a:rPr>
              <a:t>ehenderson@natickma.org</a:t>
            </a:r>
            <a:endParaRPr lang="en-US" sz="4000" dirty="0">
              <a:solidFill>
                <a:schemeClr val="bg1"/>
              </a:solidFill>
              <a:ea typeface="Meiryo"/>
            </a:endParaRPr>
          </a:p>
          <a:p>
            <a:br>
              <a:rPr lang="en-US" dirty="0">
                <a:solidFill>
                  <a:schemeClr val="bg1"/>
                </a:solidFill>
                <a:ea typeface="Meiryo"/>
              </a:rPr>
            </a:br>
            <a:endParaRPr lang="en-US" dirty="0">
              <a:solidFill>
                <a:schemeClr val="bg1"/>
              </a:solidFill>
              <a:ea typeface="Meiryo"/>
            </a:endParaRPr>
          </a:p>
        </p:txBody>
      </p:sp>
    </p:spTree>
    <p:extLst>
      <p:ext uri="{BB962C8B-B14F-4D97-AF65-F5344CB8AC3E}">
        <p14:creationId xmlns:p14="http://schemas.microsoft.com/office/powerpoint/2010/main" val="1160654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0488AD25-40D7-4CF0-B99B-3748B615F283}"/>
              </a:ext>
            </a:extLst>
          </p:cNvPr>
          <p:cNvSpPr>
            <a:spLocks noGrp="1"/>
          </p:cNvSpPr>
          <p:nvPr>
            <p:ph type="body" idx="1"/>
          </p:nvPr>
        </p:nvSpPr>
        <p:spPr>
          <a:xfrm>
            <a:off x="5376667" y="282140"/>
            <a:ext cx="6166422" cy="556591"/>
          </a:xfrm>
        </p:spPr>
        <p:txBody>
          <a:bodyPr>
            <a:normAutofit/>
          </a:bodyPr>
          <a:lstStyle/>
          <a:p>
            <a:r>
              <a:rPr lang="en-US">
                <a:ea typeface="Meiryo"/>
              </a:rPr>
              <a:t>Careers</a:t>
            </a:r>
            <a:endParaRPr lang="en-US"/>
          </a:p>
        </p:txBody>
      </p:sp>
      <p:sp>
        <p:nvSpPr>
          <p:cNvPr id="3" name="Content Placeholder 2">
            <a:extLst>
              <a:ext uri="{FF2B5EF4-FFF2-40B4-BE49-F238E27FC236}">
                <a16:creationId xmlns:a16="http://schemas.microsoft.com/office/drawing/2014/main" id="{095C538D-A2BA-484F-B46C-632B4A5A93DF}"/>
              </a:ext>
            </a:extLst>
          </p:cNvPr>
          <p:cNvSpPr>
            <a:spLocks noGrp="1"/>
          </p:cNvSpPr>
          <p:nvPr>
            <p:ph sz="half" idx="2"/>
          </p:nvPr>
        </p:nvSpPr>
        <p:spPr>
          <a:xfrm>
            <a:off x="5397375" y="743482"/>
            <a:ext cx="6166422" cy="2062129"/>
          </a:xfrm>
        </p:spPr>
        <p:txBody>
          <a:bodyPr vert="horz" lIns="109728" tIns="109728" rIns="109728" bIns="91440" rtlCol="0" anchor="t">
            <a:noAutofit/>
          </a:bodyPr>
          <a:lstStyle/>
          <a:p>
            <a:pPr marL="285750" indent="-285750">
              <a:buFont typeface="Arial" panose="020B0503020204020204" pitchFamily="34" charset="0"/>
              <a:buChar char="•"/>
            </a:pPr>
            <a:r>
              <a:rPr lang="en-US" dirty="0">
                <a:ea typeface="Meiryo"/>
              </a:rPr>
              <a:t>Finance Director</a:t>
            </a:r>
          </a:p>
          <a:p>
            <a:pPr marL="285750" indent="-285750">
              <a:buFont typeface="Arial" panose="020B0503020204020204" pitchFamily="34" charset="0"/>
              <a:buChar char="•"/>
            </a:pPr>
            <a:r>
              <a:rPr lang="en-US" dirty="0">
                <a:solidFill>
                  <a:srgbClr val="404040"/>
                </a:solidFill>
                <a:ea typeface="Meiryo"/>
              </a:rPr>
              <a:t>Grants</a:t>
            </a:r>
          </a:p>
          <a:p>
            <a:pPr marL="285750" indent="-285750">
              <a:buFont typeface="Arial" panose="020B0503020204020204" pitchFamily="34" charset="0"/>
              <a:buChar char="•"/>
            </a:pPr>
            <a:r>
              <a:rPr lang="en-US" dirty="0">
                <a:solidFill>
                  <a:srgbClr val="404040"/>
                </a:solidFill>
                <a:ea typeface="Meiryo"/>
              </a:rPr>
              <a:t>Budget Analyst</a:t>
            </a:r>
          </a:p>
          <a:p>
            <a:pPr marL="285750" indent="-285750">
              <a:buFont typeface="Arial" panose="020B0503020204020204" pitchFamily="34" charset="0"/>
              <a:buChar char="•"/>
            </a:pPr>
            <a:r>
              <a:rPr lang="en-US" dirty="0">
                <a:solidFill>
                  <a:srgbClr val="404040"/>
                </a:solidFill>
                <a:ea typeface="Meiryo"/>
              </a:rPr>
              <a:t>Town Manager</a:t>
            </a:r>
          </a:p>
          <a:p>
            <a:pPr marL="285750" indent="-285750">
              <a:buFont typeface="Arial" panose="020B0503020204020204" pitchFamily="34" charset="0"/>
              <a:buChar char="•"/>
            </a:pPr>
            <a:endParaRPr lang="en-US" b="1" dirty="0">
              <a:solidFill>
                <a:srgbClr val="404040"/>
              </a:solidFill>
              <a:ea typeface="Meiryo"/>
            </a:endParaRPr>
          </a:p>
          <a:p>
            <a:endParaRPr lang="en-US" dirty="0">
              <a:solidFill>
                <a:srgbClr val="404040"/>
              </a:solidFill>
              <a:ea typeface="Meiryo"/>
            </a:endParaRPr>
          </a:p>
          <a:p>
            <a:pPr marL="285750" indent="-285750">
              <a:buFont typeface="Arial" panose="020B0503020204020204" pitchFamily="34" charset="0"/>
              <a:buChar char="•"/>
            </a:pPr>
            <a:endParaRPr lang="en-US" b="1" dirty="0">
              <a:solidFill>
                <a:srgbClr val="404040"/>
              </a:solidFill>
              <a:ea typeface="Meiryo"/>
            </a:endParaRPr>
          </a:p>
          <a:p>
            <a:pPr marL="285750" lvl="1">
              <a:buFont typeface="Arial" panose="020B0503020204020204" pitchFamily="34" charset="0"/>
              <a:buChar char="•"/>
            </a:pPr>
            <a:endParaRPr lang="en-US" b="1" dirty="0">
              <a:solidFill>
                <a:srgbClr val="404040"/>
              </a:solidFill>
              <a:ea typeface="Meiryo"/>
            </a:endParaRPr>
          </a:p>
        </p:txBody>
      </p:sp>
      <p:sp>
        <p:nvSpPr>
          <p:cNvPr id="5" name="Text Placeholder 4">
            <a:extLst>
              <a:ext uri="{FF2B5EF4-FFF2-40B4-BE49-F238E27FC236}">
                <a16:creationId xmlns:a16="http://schemas.microsoft.com/office/drawing/2014/main" id="{00DB702D-9E18-429A-93B3-BBF5BE6528E6}"/>
              </a:ext>
            </a:extLst>
          </p:cNvPr>
          <p:cNvSpPr>
            <a:spLocks noGrp="1"/>
          </p:cNvSpPr>
          <p:nvPr>
            <p:ph type="body" sz="quarter" idx="3"/>
          </p:nvPr>
        </p:nvSpPr>
        <p:spPr/>
        <p:txBody>
          <a:bodyPr>
            <a:normAutofit lnSpcReduction="10000"/>
          </a:bodyPr>
          <a:lstStyle/>
          <a:p>
            <a:r>
              <a:rPr lang="en-US" dirty="0">
                <a:ea typeface="Meiryo"/>
              </a:rPr>
              <a:t>Professional organizations</a:t>
            </a:r>
            <a:endParaRPr lang="en-US" dirty="0"/>
          </a:p>
        </p:txBody>
      </p:sp>
      <p:sp>
        <p:nvSpPr>
          <p:cNvPr id="6" name="Content Placeholder 5">
            <a:extLst>
              <a:ext uri="{FF2B5EF4-FFF2-40B4-BE49-F238E27FC236}">
                <a16:creationId xmlns:a16="http://schemas.microsoft.com/office/drawing/2014/main" id="{A6068FE3-5404-4B7F-AB0B-E9FAEA7F2097}"/>
              </a:ext>
            </a:extLst>
          </p:cNvPr>
          <p:cNvSpPr>
            <a:spLocks noGrp="1"/>
          </p:cNvSpPr>
          <p:nvPr>
            <p:ph sz="quarter" idx="4"/>
          </p:nvPr>
        </p:nvSpPr>
        <p:spPr/>
        <p:txBody>
          <a:bodyPr vert="horz" lIns="109728" tIns="109728" rIns="109728" bIns="91440" rtlCol="0" anchor="t">
            <a:normAutofit lnSpcReduction="10000"/>
          </a:bodyPr>
          <a:lstStyle/>
          <a:p>
            <a:pPr marL="285750" indent="-285750">
              <a:buFont typeface="Arial,Sans-Serif"/>
              <a:buChar char="•"/>
            </a:pPr>
            <a:r>
              <a:rPr lang="en-US" dirty="0">
                <a:ea typeface="+mn-lt"/>
                <a:cs typeface="+mn-lt"/>
              </a:rPr>
              <a:t>MGFOA</a:t>
            </a:r>
          </a:p>
          <a:p>
            <a:pPr marL="285750" indent="-285750">
              <a:buFont typeface="Arial,Sans-Serif"/>
              <a:buChar char="•"/>
            </a:pPr>
            <a:r>
              <a:rPr lang="en-US" dirty="0">
                <a:ea typeface="+mn-lt"/>
                <a:cs typeface="+mn-lt"/>
              </a:rPr>
              <a:t>NESGFOA</a:t>
            </a:r>
          </a:p>
          <a:p>
            <a:pPr marL="285750" indent="-285750">
              <a:buFont typeface="Arial,Sans-Serif"/>
              <a:buChar char="•"/>
            </a:pPr>
            <a:r>
              <a:rPr lang="en-US" dirty="0">
                <a:ea typeface="+mn-lt"/>
                <a:cs typeface="+mn-lt"/>
              </a:rPr>
              <a:t>MMA</a:t>
            </a:r>
          </a:p>
          <a:p>
            <a:pPr marL="285750" indent="-285750">
              <a:buFont typeface="Arial,Sans-Serif"/>
              <a:buChar char="•"/>
            </a:pPr>
            <a:r>
              <a:rPr lang="en-US" dirty="0">
                <a:ea typeface="+mn-lt"/>
                <a:cs typeface="+mn-lt"/>
              </a:rPr>
              <a:t>ICMA</a:t>
            </a:r>
          </a:p>
          <a:p>
            <a:pPr marL="285750" indent="-285750">
              <a:buFont typeface="Arial,Sans-Serif"/>
              <a:buChar char="•"/>
            </a:pPr>
            <a:endParaRPr lang="en-US" dirty="0">
              <a:ea typeface="Meiryo"/>
            </a:endParaRPr>
          </a:p>
        </p:txBody>
      </p:sp>
      <p:sp>
        <p:nvSpPr>
          <p:cNvPr id="2" name="Title 1">
            <a:extLst>
              <a:ext uri="{FF2B5EF4-FFF2-40B4-BE49-F238E27FC236}">
                <a16:creationId xmlns:a16="http://schemas.microsoft.com/office/drawing/2014/main" id="{C558BF4C-25A6-447C-A090-C2757205CADB}"/>
              </a:ext>
            </a:extLst>
          </p:cNvPr>
          <p:cNvSpPr>
            <a:spLocks noGrp="1"/>
          </p:cNvSpPr>
          <p:nvPr>
            <p:ph type="title"/>
          </p:nvPr>
        </p:nvSpPr>
        <p:spPr>
          <a:xfrm>
            <a:off x="100407" y="614004"/>
            <a:ext cx="4571537" cy="1329520"/>
          </a:xfrm>
        </p:spPr>
        <p:txBody>
          <a:bodyPr>
            <a:normAutofit fontScale="90000"/>
          </a:bodyPr>
          <a:lstStyle/>
          <a:p>
            <a:r>
              <a:rPr lang="en-US">
                <a:solidFill>
                  <a:srgbClr val="0070C0"/>
                </a:solidFill>
                <a:ea typeface="Meiryo"/>
              </a:rPr>
              <a:t>Town/City </a:t>
            </a:r>
            <a:r>
              <a:rPr lang="en-US" dirty="0">
                <a:solidFill>
                  <a:srgbClr val="0070C0"/>
                </a:solidFill>
                <a:ea typeface="Meiryo"/>
              </a:rPr>
              <a:t>Finance</a:t>
            </a:r>
            <a:br>
              <a:rPr lang="en-US" dirty="0">
                <a:solidFill>
                  <a:schemeClr val="bg1"/>
                </a:solidFill>
                <a:ea typeface="Meiryo"/>
              </a:rPr>
            </a:br>
            <a:endParaRPr lang="en-US">
              <a:solidFill>
                <a:schemeClr val="bg1"/>
              </a:solidFill>
              <a:ea typeface="Meiryo"/>
            </a:endParaRPr>
          </a:p>
        </p:txBody>
      </p:sp>
      <p:sp>
        <p:nvSpPr>
          <p:cNvPr id="7" name="Title 1">
            <a:extLst>
              <a:ext uri="{FF2B5EF4-FFF2-40B4-BE49-F238E27FC236}">
                <a16:creationId xmlns:a16="http://schemas.microsoft.com/office/drawing/2014/main" id="{15ED9C62-DA2C-45B6-83EA-3B33C54DD422}"/>
              </a:ext>
            </a:extLst>
          </p:cNvPr>
          <p:cNvSpPr txBox="1">
            <a:spLocks/>
          </p:cNvSpPr>
          <p:nvPr/>
        </p:nvSpPr>
        <p:spPr>
          <a:xfrm>
            <a:off x="100408" y="1515980"/>
            <a:ext cx="4571536" cy="5133014"/>
          </a:xfrm>
          <a:prstGeom prst="rect">
            <a:avLst/>
          </a:prstGeom>
        </p:spPr>
        <p:txBody>
          <a:bodyPr vert="horz" lIns="109728" tIns="109728" rIns="109728" bIns="91440" rtlCol="0" anchor="t">
            <a:normAutofit fontScale="37500" lnSpcReduction="20000"/>
          </a:bodyPr>
          <a:lst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a:lstStyle>
          <a:p>
            <a:r>
              <a:rPr lang="en-US" sz="4300" b="0" dirty="0">
                <a:ea typeface="+mj-lt"/>
                <a:cs typeface="+mj-lt"/>
              </a:rPr>
              <a:t>Responsible for managing the financial activites of the municipality including payroll, accounts payable, treasury, assessing, collection, procurement, budgeting, auditing and more</a:t>
            </a:r>
          </a:p>
          <a:p>
            <a:endParaRPr lang="en-US" sz="4300" b="0" dirty="0">
              <a:ea typeface="+mj-lt"/>
              <a:cs typeface="+mj-lt"/>
            </a:endParaRPr>
          </a:p>
          <a:p>
            <a:r>
              <a:rPr lang="en-US" sz="4300" b="0" dirty="0">
                <a:ea typeface="+mj-lt"/>
                <a:cs typeface="+mj-lt"/>
              </a:rPr>
              <a:t>Speakers:</a:t>
            </a:r>
          </a:p>
          <a:p>
            <a:r>
              <a:rPr lang="en-US" sz="4300" b="0" dirty="0">
                <a:ea typeface="+mj-lt"/>
                <a:cs typeface="+mj-lt"/>
              </a:rPr>
              <a:t>Justin Casanova-Davis</a:t>
            </a:r>
          </a:p>
          <a:p>
            <a:r>
              <a:rPr lang="en-US" sz="4300" b="0" dirty="0">
                <a:ea typeface="+mj-lt"/>
                <a:cs typeface="+mj-lt"/>
                <a:hlinkClick r:id="rId3"/>
              </a:rPr>
              <a:t>jcasanovadavis@brooklinema.gov</a:t>
            </a:r>
            <a:endParaRPr lang="en-US" sz="4300" b="0" dirty="0">
              <a:ea typeface="+mj-lt"/>
              <a:cs typeface="+mj-lt"/>
            </a:endParaRPr>
          </a:p>
          <a:p>
            <a:endParaRPr lang="en-US" sz="4300" b="0" dirty="0">
              <a:ea typeface="+mj-lt"/>
              <a:cs typeface="+mj-lt"/>
            </a:endParaRPr>
          </a:p>
          <a:p>
            <a:r>
              <a:rPr lang="en-US" sz="4300" b="0" dirty="0">
                <a:ea typeface="+mj-lt"/>
                <a:cs typeface="+mj-lt"/>
              </a:rPr>
              <a:t>Chris </a:t>
            </a:r>
            <a:r>
              <a:rPr lang="en-US" sz="4300" b="0" dirty="0" err="1">
                <a:ea typeface="+mj-lt"/>
                <a:cs typeface="+mj-lt"/>
              </a:rPr>
              <a:t>Ketchen</a:t>
            </a:r>
            <a:endParaRPr lang="en-US" sz="4300" b="0" dirty="0">
              <a:ea typeface="+mj-lt"/>
              <a:cs typeface="+mj-lt"/>
            </a:endParaRPr>
          </a:p>
          <a:p>
            <a:r>
              <a:rPr lang="en-US" sz="4300" b="0" dirty="0">
                <a:ea typeface="+mj-lt"/>
                <a:cs typeface="+mj-lt"/>
                <a:hlinkClick r:id="rId4"/>
              </a:rPr>
              <a:t>cketchen@townoflenox.com</a:t>
            </a:r>
            <a:endParaRPr lang="en-US" sz="4300" b="0" dirty="0">
              <a:ea typeface="+mj-lt"/>
              <a:cs typeface="+mj-lt"/>
            </a:endParaRPr>
          </a:p>
        </p:txBody>
      </p:sp>
    </p:spTree>
    <p:extLst>
      <p:ext uri="{BB962C8B-B14F-4D97-AF65-F5344CB8AC3E}">
        <p14:creationId xmlns:p14="http://schemas.microsoft.com/office/powerpoint/2010/main" val="1121317353"/>
      </p:ext>
    </p:extLst>
  </p:cSld>
  <p:clrMapOvr>
    <a:masterClrMapping/>
  </p:clrMapOvr>
</p:sld>
</file>

<file path=ppt/theme/theme1.xml><?xml version="1.0" encoding="utf-8"?>
<a:theme xmlns:a="http://schemas.openxmlformats.org/drawingml/2006/main" name="ShojiVTI">
  <a:themeElements>
    <a:clrScheme name="Shoji">
      <a:dk1>
        <a:sysClr val="windowText" lastClr="000000"/>
      </a:dk1>
      <a:lt1>
        <a:sysClr val="window" lastClr="FFFFFF"/>
      </a:lt1>
      <a:dk2>
        <a:srgbClr val="595460"/>
      </a:dk2>
      <a:lt2>
        <a:srgbClr val="EBEDEB"/>
      </a:lt2>
      <a:accent1>
        <a:srgbClr val="97A7B8"/>
      </a:accent1>
      <a:accent2>
        <a:srgbClr val="A5B592"/>
      </a:accent2>
      <a:accent3>
        <a:srgbClr val="CED228"/>
      </a:accent3>
      <a:accent4>
        <a:srgbClr val="D1C499"/>
      </a:accent4>
      <a:accent5>
        <a:srgbClr val="BDB3B6"/>
      </a:accent5>
      <a:accent6>
        <a:srgbClr val="C5A98D"/>
      </a:accent6>
      <a:hlink>
        <a:srgbClr val="CC9900"/>
      </a:hlink>
      <a:folHlink>
        <a:srgbClr val="96A9A9"/>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ojiVTI" id="{00D0DDEB-E771-48E5-9E96-0647434F08B1}" vid="{9D22D596-7FD0-4F89-958C-AD79A09491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671</TotalTime>
  <Words>804</Words>
  <Application>Microsoft Office PowerPoint</Application>
  <PresentationFormat>Widescreen</PresentationFormat>
  <Paragraphs>208</Paragraphs>
  <Slides>13</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Meiryo</vt:lpstr>
      <vt:lpstr>Arial</vt:lpstr>
      <vt:lpstr>Arial,Sans-Serif</vt:lpstr>
      <vt:lpstr>Calibri</vt:lpstr>
      <vt:lpstr>Corbel</vt:lpstr>
      <vt:lpstr>Posterama</vt:lpstr>
      <vt:lpstr>Segoe UI</vt:lpstr>
      <vt:lpstr>Times New Roman</vt:lpstr>
      <vt:lpstr>ShojiVTI</vt:lpstr>
      <vt:lpstr>Massachusetts Government Finance Officers Association</vt:lpstr>
      <vt:lpstr>Careers in Municipal Finance</vt:lpstr>
      <vt:lpstr>Acronyms</vt:lpstr>
      <vt:lpstr>Career Paths</vt:lpstr>
      <vt:lpstr>Accounting </vt:lpstr>
      <vt:lpstr>Collection </vt:lpstr>
      <vt:lpstr>Treasury </vt:lpstr>
      <vt:lpstr>Assessing </vt:lpstr>
      <vt:lpstr>Town/City Finance </vt:lpstr>
      <vt:lpstr>School Finance </vt:lpstr>
      <vt:lpstr>Benefits</vt:lpstr>
      <vt:lpstr>Professional Organizations</vt:lpstr>
      <vt:lpstr>Wrap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Mangano, Sean</dc:creator>
  <cp:lastModifiedBy>Mangano, Sean</cp:lastModifiedBy>
  <cp:revision>331</cp:revision>
  <dcterms:created xsi:type="dcterms:W3CDTF">2021-08-12T15:53:27Z</dcterms:created>
  <dcterms:modified xsi:type="dcterms:W3CDTF">2021-10-07T13:19:00Z</dcterms:modified>
</cp:coreProperties>
</file>